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4" r:id="rId5"/>
    <p:sldId id="295" r:id="rId6"/>
    <p:sldId id="279" r:id="rId7"/>
    <p:sldId id="327" r:id="rId8"/>
    <p:sldId id="328" r:id="rId9"/>
    <p:sldId id="335" r:id="rId10"/>
    <p:sldId id="336" r:id="rId11"/>
    <p:sldId id="334" r:id="rId12"/>
    <p:sldId id="332" r:id="rId13"/>
    <p:sldId id="330" r:id="rId14"/>
    <p:sldId id="323" r:id="rId15"/>
    <p:sldId id="337" r:id="rId16"/>
    <p:sldId id="338" r:id="rId17"/>
    <p:sldId id="324" r:id="rId18"/>
    <p:sldId id="322" r:id="rId19"/>
    <p:sldId id="333" r:id="rId20"/>
    <p:sldId id="329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DBCA50-F68F-B78E-D672-A07588BE633A}" name="Joseph Guzman" initials="JG" userId="S::joseph.guzman@student.csulb.edu::17ccc4ac-b72a-4c03-9511-790abe281be7" providerId="AD"/>
  <p188:author id="{55F402A2-C8C7-A38A-BBED-D27EE6CA928D}" name="Afzal Hakim" initials="AH" userId="S::afzal.hakim01@student.csulb.edu::ee081cca-c90c-49e4-a214-d12c9d0e9c2b" providerId="AD"/>
  <p188:author id="{D912B2D6-4B95-18EF-487D-B448ABFF2BE7}" name="Afzal Hakim-SA" initials="AH" userId="S::afzal.hakim-sa@csulb.edu::a3adb574-d381-40f7-ae67-7f05b31ea6d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3F9"/>
    <a:srgbClr val="898989"/>
    <a:srgbClr val="B04D31"/>
    <a:srgbClr val="0070C0"/>
    <a:srgbClr val="703713"/>
    <a:srgbClr val="260505"/>
    <a:srgbClr val="256DA1"/>
    <a:srgbClr val="1B4B6E"/>
    <a:srgbClr val="64692D"/>
    <a:srgbClr val="DAE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96D3C-CB3D-B311-2472-341D77B31DB6}" v="7" dt="2025-03-17T06:20:54.839"/>
    <p1510:client id="{229B1608-F6E8-35E8-B373-AE75E8395003}" v="13" dt="2025-03-18T01:57:27.202"/>
    <p1510:client id="{4526A1A0-50ED-A6F8-F58F-135DC2773C4E}" v="281" dt="2025-03-16T23:40:30.568"/>
    <p1510:client id="{507FAB59-AD76-9D9A-54B3-3012D243F19D}" v="227" dt="2025-03-17T21:44:31.428"/>
    <p1510:client id="{76444839-3A50-9283-9A46-BF3D5C6FC73D}" v="38" dt="2025-03-17T04:28:05.463"/>
    <p1510:client id="{9884F0CF-8445-5753-7E18-A6EA614C2407}" v="776" dt="2025-03-17T22:10:07.230"/>
    <p1510:client id="{9C765785-552D-8B46-BEF4-CD0E48201251}" v="382" dt="2025-03-17T21:13:53.240"/>
    <p1510:client id="{C27EF47B-1702-8552-4F75-AF89F829D02A}" v="730" dt="2025-03-18T02:23:36.374"/>
    <p1510:client id="{DA139412-182B-6588-C9DA-DE3A8DDF9F50}" v="6" dt="2025-03-17T23:23:12.050"/>
    <p1510:client id="{DCE1E806-59D8-340D-05E4-606B6F69E974}" v="1382" dt="2025-03-17T22:14:34.555"/>
    <p1510:client id="{E1D2A4B6-62B0-38A5-8B4F-67BF3181E79A}" v="232" dt="2025-03-18T01:56:24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Espiritu" userId="S::jeremy.espiritu01@student.csulb.edu::3ddd224a-0f79-4347-b29a-3363c0b2c8d6" providerId="AD" clId="Web-{507FAB59-AD76-9D9A-54B3-3012D243F19D}"/>
    <pc:docChg chg="modSld">
      <pc:chgData name="Jeremy Espiritu" userId="S::jeremy.espiritu01@student.csulb.edu::3ddd224a-0f79-4347-b29a-3363c0b2c8d6" providerId="AD" clId="Web-{507FAB59-AD76-9D9A-54B3-3012D243F19D}" dt="2025-03-17T21:44:31.428" v="113" actId="20577"/>
      <pc:docMkLst>
        <pc:docMk/>
      </pc:docMkLst>
      <pc:sldChg chg="modSp">
        <pc:chgData name="Jeremy Espiritu" userId="S::jeremy.espiritu01@student.csulb.edu::3ddd224a-0f79-4347-b29a-3363c0b2c8d6" providerId="AD" clId="Web-{507FAB59-AD76-9D9A-54B3-3012D243F19D}" dt="2025-03-17T21:34:26.597" v="46" actId="20577"/>
        <pc:sldMkLst>
          <pc:docMk/>
          <pc:sldMk cId="3623746192" sldId="322"/>
        </pc:sldMkLst>
        <pc:spChg chg="mod">
          <ac:chgData name="Jeremy Espiritu" userId="S::jeremy.espiritu01@student.csulb.edu::3ddd224a-0f79-4347-b29a-3363c0b2c8d6" providerId="AD" clId="Web-{507FAB59-AD76-9D9A-54B3-3012D243F19D}" dt="2025-03-17T21:34:26.597" v="46" actId="20577"/>
          <ac:spMkLst>
            <pc:docMk/>
            <pc:sldMk cId="3623746192" sldId="322"/>
            <ac:spMk id="8" creationId="{7580F758-1ECF-714C-E279-541372134488}"/>
          </ac:spMkLst>
        </pc:spChg>
      </pc:sldChg>
      <pc:sldChg chg="modSp">
        <pc:chgData name="Jeremy Espiritu" userId="S::jeremy.espiritu01@student.csulb.edu::3ddd224a-0f79-4347-b29a-3363c0b2c8d6" providerId="AD" clId="Web-{507FAB59-AD76-9D9A-54B3-3012D243F19D}" dt="2025-03-17T21:44:31.428" v="113" actId="20577"/>
        <pc:sldMkLst>
          <pc:docMk/>
          <pc:sldMk cId="1718172890" sldId="333"/>
        </pc:sldMkLst>
        <pc:spChg chg="mod">
          <ac:chgData name="Jeremy Espiritu" userId="S::jeremy.espiritu01@student.csulb.edu::3ddd224a-0f79-4347-b29a-3363c0b2c8d6" providerId="AD" clId="Web-{507FAB59-AD76-9D9A-54B3-3012D243F19D}" dt="2025-03-17T21:44:31.428" v="113" actId="20577"/>
          <ac:spMkLst>
            <pc:docMk/>
            <pc:sldMk cId="1718172890" sldId="333"/>
            <ac:spMk id="11" creationId="{B28A4A4C-E6A2-F7FF-6215-365398C3A393}"/>
          </ac:spMkLst>
        </pc:spChg>
      </pc:sldChg>
      <pc:sldChg chg="modSp">
        <pc:chgData name="Jeremy Espiritu" userId="S::jeremy.espiritu01@student.csulb.edu::3ddd224a-0f79-4347-b29a-3363c0b2c8d6" providerId="AD" clId="Web-{507FAB59-AD76-9D9A-54B3-3012D243F19D}" dt="2025-03-17T21:31:04.112" v="14" actId="20577"/>
        <pc:sldMkLst>
          <pc:docMk/>
          <pc:sldMk cId="2968703154" sldId="334"/>
        </pc:sldMkLst>
        <pc:spChg chg="mod">
          <ac:chgData name="Jeremy Espiritu" userId="S::jeremy.espiritu01@student.csulb.edu::3ddd224a-0f79-4347-b29a-3363c0b2c8d6" providerId="AD" clId="Web-{507FAB59-AD76-9D9A-54B3-3012D243F19D}" dt="2025-03-17T21:31:04.112" v="14" actId="20577"/>
          <ac:spMkLst>
            <pc:docMk/>
            <pc:sldMk cId="2968703154" sldId="334"/>
            <ac:spMk id="9" creationId="{BFC40171-4025-12AA-122E-E12804FC962F}"/>
          </ac:spMkLst>
        </pc:spChg>
      </pc:sldChg>
    </pc:docChg>
  </pc:docChgLst>
  <pc:docChgLst>
    <pc:chgData name="Jeremy Espiritu" userId="S::jeremy.espiritu01@student.csulb.edu::3ddd224a-0f79-4347-b29a-3363c0b2c8d6" providerId="AD" clId="Web-{4526A1A0-50ED-A6F8-F58F-135DC2773C4E}"/>
    <pc:docChg chg="modSld">
      <pc:chgData name="Jeremy Espiritu" userId="S::jeremy.espiritu01@student.csulb.edu::3ddd224a-0f79-4347-b29a-3363c0b2c8d6" providerId="AD" clId="Web-{4526A1A0-50ED-A6F8-F58F-135DC2773C4E}" dt="2025-03-16T23:40:30.568" v="153" actId="20577"/>
      <pc:docMkLst>
        <pc:docMk/>
      </pc:docMkLst>
      <pc:sldChg chg="modSp">
        <pc:chgData name="Jeremy Espiritu" userId="S::jeremy.espiritu01@student.csulb.edu::3ddd224a-0f79-4347-b29a-3363c0b2c8d6" providerId="AD" clId="Web-{4526A1A0-50ED-A6F8-F58F-135DC2773C4E}" dt="2025-03-16T23:40:30.568" v="153" actId="20577"/>
        <pc:sldMkLst>
          <pc:docMk/>
          <pc:sldMk cId="832004669" sldId="328"/>
        </pc:sldMkLst>
        <pc:spChg chg="mod">
          <ac:chgData name="Jeremy Espiritu" userId="S::jeremy.espiritu01@student.csulb.edu::3ddd224a-0f79-4347-b29a-3363c0b2c8d6" providerId="AD" clId="Web-{4526A1A0-50ED-A6F8-F58F-135DC2773C4E}" dt="2025-03-16T23:40:30.568" v="153" actId="20577"/>
          <ac:spMkLst>
            <pc:docMk/>
            <pc:sldMk cId="832004669" sldId="328"/>
            <ac:spMk id="9" creationId="{4FF161D7-05BF-E965-5722-E9635362D6FB}"/>
          </ac:spMkLst>
        </pc:spChg>
      </pc:sldChg>
    </pc:docChg>
  </pc:docChgLst>
  <pc:docChgLst>
    <pc:chgData name="Joseph Guzman" userId="S::joseph.guzman@student.csulb.edu::17ccc4ac-b72a-4c03-9511-790abe281be7" providerId="AD" clId="Web-{6EE2EC4C-92E2-45CE-1798-92AEE01AB9BE}"/>
    <pc:docChg chg="modSld">
      <pc:chgData name="Joseph Guzman" userId="S::joseph.guzman@student.csulb.edu::17ccc4ac-b72a-4c03-9511-790abe281be7" providerId="AD" clId="Web-{6EE2EC4C-92E2-45CE-1798-92AEE01AB9BE}" dt="2025-03-14T02:05:34.083" v="5" actId="20577"/>
      <pc:docMkLst>
        <pc:docMk/>
      </pc:docMkLst>
      <pc:sldChg chg="delSp modSp">
        <pc:chgData name="Joseph Guzman" userId="S::joseph.guzman@student.csulb.edu::17ccc4ac-b72a-4c03-9511-790abe281be7" providerId="AD" clId="Web-{6EE2EC4C-92E2-45CE-1798-92AEE01AB9BE}" dt="2025-03-14T02:05:34.083" v="5" actId="20577"/>
        <pc:sldMkLst>
          <pc:docMk/>
          <pc:sldMk cId="3623746192" sldId="322"/>
        </pc:sldMkLst>
        <pc:spChg chg="mod">
          <ac:chgData name="Joseph Guzman" userId="S::joseph.guzman@student.csulb.edu::17ccc4ac-b72a-4c03-9511-790abe281be7" providerId="AD" clId="Web-{6EE2EC4C-92E2-45CE-1798-92AEE01AB9BE}" dt="2025-03-14T02:05:34.083" v="5" actId="20577"/>
          <ac:spMkLst>
            <pc:docMk/>
            <pc:sldMk cId="3623746192" sldId="322"/>
            <ac:spMk id="4" creationId="{B5D30463-23A9-4508-F5FE-C5A31B45CE65}"/>
          </ac:spMkLst>
        </pc:spChg>
        <pc:picChg chg="del">
          <ac:chgData name="Joseph Guzman" userId="S::joseph.guzman@student.csulb.edu::17ccc4ac-b72a-4c03-9511-790abe281be7" providerId="AD" clId="Web-{6EE2EC4C-92E2-45CE-1798-92AEE01AB9BE}" dt="2025-03-14T02:05:30.005" v="1"/>
          <ac:picMkLst>
            <pc:docMk/>
            <pc:sldMk cId="3623746192" sldId="322"/>
            <ac:picMk id="8" creationId="{F6A05755-7198-A17D-0E44-D533341BC4BD}"/>
          </ac:picMkLst>
        </pc:picChg>
        <pc:picChg chg="del">
          <ac:chgData name="Joseph Guzman" userId="S::joseph.guzman@student.csulb.edu::17ccc4ac-b72a-4c03-9511-790abe281be7" providerId="AD" clId="Web-{6EE2EC4C-92E2-45CE-1798-92AEE01AB9BE}" dt="2025-03-14T02:05:26.958" v="0"/>
          <ac:picMkLst>
            <pc:docMk/>
            <pc:sldMk cId="3623746192" sldId="322"/>
            <ac:picMk id="9" creationId="{938AD226-2C8E-360D-583A-70642CC979AE}"/>
          </ac:picMkLst>
        </pc:picChg>
      </pc:sldChg>
    </pc:docChg>
  </pc:docChgLst>
  <pc:docChgLst>
    <pc:chgData name="Afzal Hakim" userId="S::afzal.hakim01@student.csulb.edu::ee081cca-c90c-49e4-a214-d12c9d0e9c2b" providerId="AD" clId="Web-{C27EF47B-1702-8552-4F75-AF89F829D02A}"/>
    <pc:docChg chg="modSld">
      <pc:chgData name="Afzal Hakim" userId="S::afzal.hakim01@student.csulb.edu::ee081cca-c90c-49e4-a214-d12c9d0e9c2b" providerId="AD" clId="Web-{C27EF47B-1702-8552-4F75-AF89F829D02A}" dt="2025-03-18T02:23:36.374" v="420" actId="20577"/>
      <pc:docMkLst>
        <pc:docMk/>
      </pc:docMkLst>
      <pc:sldChg chg="modSp">
        <pc:chgData name="Afzal Hakim" userId="S::afzal.hakim01@student.csulb.edu::ee081cca-c90c-49e4-a214-d12c9d0e9c2b" providerId="AD" clId="Web-{C27EF47B-1702-8552-4F75-AF89F829D02A}" dt="2025-03-18T02:19:24.962" v="250" actId="20577"/>
        <pc:sldMkLst>
          <pc:docMk/>
          <pc:sldMk cId="2241459136" sldId="279"/>
        </pc:sldMkLst>
        <pc:spChg chg="mod">
          <ac:chgData name="Afzal Hakim" userId="S::afzal.hakim01@student.csulb.edu::ee081cca-c90c-49e4-a214-d12c9d0e9c2b" providerId="AD" clId="Web-{C27EF47B-1702-8552-4F75-AF89F829D02A}" dt="2025-03-18T02:19:24.962" v="250" actId="20577"/>
          <ac:spMkLst>
            <pc:docMk/>
            <pc:sldMk cId="2241459136" sldId="279"/>
            <ac:spMk id="3" creationId="{182D156F-C423-FD38-7864-63F76338CB04}"/>
          </ac:spMkLst>
        </pc:spChg>
      </pc:sldChg>
      <pc:sldChg chg="modSp">
        <pc:chgData name="Afzal Hakim" userId="S::afzal.hakim01@student.csulb.edu::ee081cca-c90c-49e4-a214-d12c9d0e9c2b" providerId="AD" clId="Web-{C27EF47B-1702-8552-4F75-AF89F829D02A}" dt="2025-03-18T02:23:36.374" v="420" actId="20577"/>
        <pc:sldMkLst>
          <pc:docMk/>
          <pc:sldMk cId="1598254955" sldId="327"/>
        </pc:sldMkLst>
        <pc:spChg chg="mod">
          <ac:chgData name="Afzal Hakim" userId="S::afzal.hakim01@student.csulb.edu::ee081cca-c90c-49e4-a214-d12c9d0e9c2b" providerId="AD" clId="Web-{C27EF47B-1702-8552-4F75-AF89F829D02A}" dt="2025-03-18T02:23:36.374" v="420" actId="20577"/>
          <ac:spMkLst>
            <pc:docMk/>
            <pc:sldMk cId="1598254955" sldId="327"/>
            <ac:spMk id="2" creationId="{F0E3398F-A47A-3ECE-5BB6-D91A256A0A79}"/>
          </ac:spMkLst>
        </pc:spChg>
      </pc:sldChg>
      <pc:sldChg chg="addSp delSp modSp addAnim delAnim">
        <pc:chgData name="Afzal Hakim" userId="S::afzal.hakim01@student.csulb.edu::ee081cca-c90c-49e4-a214-d12c9d0e9c2b" providerId="AD" clId="Web-{C27EF47B-1702-8552-4F75-AF89F829D02A}" dt="2025-03-18T01:59:49.699" v="206" actId="20577"/>
        <pc:sldMkLst>
          <pc:docMk/>
          <pc:sldMk cId="882993972" sldId="329"/>
        </pc:sldMkLst>
        <pc:spChg chg="add del mod">
          <ac:chgData name="Afzal Hakim" userId="S::afzal.hakim01@student.csulb.edu::ee081cca-c90c-49e4-a214-d12c9d0e9c2b" providerId="AD" clId="Web-{C27EF47B-1702-8552-4F75-AF89F829D02A}" dt="2025-03-18T01:34:09.912" v="26"/>
          <ac:spMkLst>
            <pc:docMk/>
            <pc:sldMk cId="882993972" sldId="329"/>
            <ac:spMk id="6" creationId="{1725007D-B170-13CD-1374-FDE6ADD25CE5}"/>
          </ac:spMkLst>
        </pc:spChg>
        <pc:spChg chg="mod">
          <ac:chgData name="Afzal Hakim" userId="S::afzal.hakim01@student.csulb.edu::ee081cca-c90c-49e4-a214-d12c9d0e9c2b" providerId="AD" clId="Web-{C27EF47B-1702-8552-4F75-AF89F829D02A}" dt="2025-03-18T01:39:27.123" v="130" actId="1076"/>
          <ac:spMkLst>
            <pc:docMk/>
            <pc:sldMk cId="882993972" sldId="329"/>
            <ac:spMk id="8" creationId="{7241D8B3-174E-A276-DA19-2DABB87920EC}"/>
          </ac:spMkLst>
        </pc:spChg>
        <pc:spChg chg="del mod">
          <ac:chgData name="Afzal Hakim" userId="S::afzal.hakim01@student.csulb.edu::ee081cca-c90c-49e4-a214-d12c9d0e9c2b" providerId="AD" clId="Web-{C27EF47B-1702-8552-4F75-AF89F829D02A}" dt="2025-03-18T01:45:27.350" v="192"/>
          <ac:spMkLst>
            <pc:docMk/>
            <pc:sldMk cId="882993972" sldId="329"/>
            <ac:spMk id="9" creationId="{F05B7B8C-FB72-71D4-FA2E-8534BC3403DD}"/>
          </ac:spMkLst>
        </pc:spChg>
        <pc:spChg chg="add mod">
          <ac:chgData name="Afzal Hakim" userId="S::afzal.hakim01@student.csulb.edu::ee081cca-c90c-49e4-a214-d12c9d0e9c2b" providerId="AD" clId="Web-{C27EF47B-1702-8552-4F75-AF89F829D02A}" dt="2025-03-18T01:59:49.699" v="206" actId="20577"/>
          <ac:spMkLst>
            <pc:docMk/>
            <pc:sldMk cId="882993972" sldId="329"/>
            <ac:spMk id="10" creationId="{9EDD261A-EB54-6376-C18A-2B56CBF73A22}"/>
          </ac:spMkLst>
        </pc:spChg>
        <pc:picChg chg="del mod">
          <ac:chgData name="Afzal Hakim" userId="S::afzal.hakim01@student.csulb.edu::ee081cca-c90c-49e4-a214-d12c9d0e9c2b" providerId="AD" clId="Web-{C27EF47B-1702-8552-4F75-AF89F829D02A}" dt="2025-03-18T01:33:20.801" v="21"/>
          <ac:picMkLst>
            <pc:docMk/>
            <pc:sldMk cId="882993972" sldId="329"/>
            <ac:picMk id="2" creationId="{E3D7EF98-4915-35ED-919E-7A52C3E9FAEF}"/>
          </ac:picMkLst>
        </pc:picChg>
        <pc:picChg chg="del mod">
          <ac:chgData name="Afzal Hakim" userId="S::afzal.hakim01@student.csulb.edu::ee081cca-c90c-49e4-a214-d12c9d0e9c2b" providerId="AD" clId="Web-{C27EF47B-1702-8552-4F75-AF89F829D02A}" dt="2025-03-18T01:33:14.926" v="19"/>
          <ac:picMkLst>
            <pc:docMk/>
            <pc:sldMk cId="882993972" sldId="329"/>
            <ac:picMk id="3" creationId="{A50F5A8E-EFC0-9B30-764F-54DFB32DB2B9}"/>
          </ac:picMkLst>
        </pc:picChg>
        <pc:picChg chg="add mod">
          <ac:chgData name="Afzal Hakim" userId="S::afzal.hakim01@student.csulb.edu::ee081cca-c90c-49e4-a214-d12c9d0e9c2b" providerId="AD" clId="Web-{C27EF47B-1702-8552-4F75-AF89F829D02A}" dt="2025-03-18T01:46:09.898" v="201" actId="1076"/>
          <ac:picMkLst>
            <pc:docMk/>
            <pc:sldMk cId="882993972" sldId="329"/>
            <ac:picMk id="12" creationId="{7693F368-8B38-B15F-D779-D1146D5E1FEF}"/>
          </ac:picMkLst>
        </pc:picChg>
        <pc:picChg chg="add del mod modCrop">
          <ac:chgData name="Afzal Hakim" userId="S::afzal.hakim01@student.csulb.edu::ee081cca-c90c-49e4-a214-d12c9d0e9c2b" providerId="AD" clId="Web-{C27EF47B-1702-8552-4F75-AF89F829D02A}" dt="2025-03-18T01:42:51.268" v="147"/>
          <ac:picMkLst>
            <pc:docMk/>
            <pc:sldMk cId="882993972" sldId="329"/>
            <ac:picMk id="14" creationId="{D69ECC1A-08F4-407A-07FA-5683D1470F38}"/>
          </ac:picMkLst>
        </pc:picChg>
        <pc:picChg chg="add mod">
          <ac:chgData name="Afzal Hakim" userId="S::afzal.hakim01@student.csulb.edu::ee081cca-c90c-49e4-a214-d12c9d0e9c2b" providerId="AD" clId="Web-{C27EF47B-1702-8552-4F75-AF89F829D02A}" dt="2025-03-18T01:45:57.444" v="198" actId="1076"/>
          <ac:picMkLst>
            <pc:docMk/>
            <pc:sldMk cId="882993972" sldId="329"/>
            <ac:picMk id="15" creationId="{908E1E92-F03A-D407-63D1-DC0DE1577B84}"/>
          </ac:picMkLst>
        </pc:picChg>
      </pc:sldChg>
      <pc:sldChg chg="modSp">
        <pc:chgData name="Afzal Hakim" userId="S::afzal.hakim01@student.csulb.edu::ee081cca-c90c-49e4-a214-d12c9d0e9c2b" providerId="AD" clId="Web-{C27EF47B-1702-8552-4F75-AF89F829D02A}" dt="2025-03-18T02:05:46.630" v="211" actId="1076"/>
        <pc:sldMkLst>
          <pc:docMk/>
          <pc:sldMk cId="1718172890" sldId="333"/>
        </pc:sldMkLst>
        <pc:picChg chg="mod">
          <ac:chgData name="Afzal Hakim" userId="S::afzal.hakim01@student.csulb.edu::ee081cca-c90c-49e4-a214-d12c9d0e9c2b" providerId="AD" clId="Web-{C27EF47B-1702-8552-4F75-AF89F829D02A}" dt="2025-03-18T02:05:46.630" v="211" actId="1076"/>
          <ac:picMkLst>
            <pc:docMk/>
            <pc:sldMk cId="1718172890" sldId="333"/>
            <ac:picMk id="5" creationId="{0B52EB99-68B0-E394-E554-508191E5A119}"/>
          </ac:picMkLst>
        </pc:picChg>
      </pc:sldChg>
    </pc:docChg>
  </pc:docChgLst>
  <pc:docChgLst>
    <pc:chgData name="Jonathan Cerniaz" userId="S::jonathan.cerniaz01@student.csulb.edu::3b628a21-462a-4b55-bac2-0c5dbb20dd63" providerId="AD" clId="Web-{E1D2A4B6-62B0-38A5-8B4F-67BF3181E79A}"/>
    <pc:docChg chg="addSld delSld modSld">
      <pc:chgData name="Jonathan Cerniaz" userId="S::jonathan.cerniaz01@student.csulb.edu::3b628a21-462a-4b55-bac2-0c5dbb20dd63" providerId="AD" clId="Web-{E1D2A4B6-62B0-38A5-8B4F-67BF3181E79A}" dt="2025-03-18T01:56:24.658" v="173" actId="1076"/>
      <pc:docMkLst>
        <pc:docMk/>
      </pc:docMkLst>
      <pc:sldChg chg="addSp delSp modSp">
        <pc:chgData name="Jonathan Cerniaz" userId="S::jonathan.cerniaz01@student.csulb.edu::3b628a21-462a-4b55-bac2-0c5dbb20dd63" providerId="AD" clId="Web-{E1D2A4B6-62B0-38A5-8B4F-67BF3181E79A}" dt="2025-03-18T01:20:56.867" v="71"/>
        <pc:sldMkLst>
          <pc:docMk/>
          <pc:sldMk cId="3623746192" sldId="322"/>
        </pc:sldMkLst>
        <pc:spChg chg="mod">
          <ac:chgData name="Jonathan Cerniaz" userId="S::jonathan.cerniaz01@student.csulb.edu::3b628a21-462a-4b55-bac2-0c5dbb20dd63" providerId="AD" clId="Web-{E1D2A4B6-62B0-38A5-8B4F-67BF3181E79A}" dt="2025-03-18T01:07:42.227" v="60" actId="20577"/>
          <ac:spMkLst>
            <pc:docMk/>
            <pc:sldMk cId="3623746192" sldId="322"/>
            <ac:spMk id="8" creationId="{7580F758-1ECF-714C-E279-541372134488}"/>
          </ac:spMkLst>
        </pc:spChg>
        <pc:picChg chg="add del mod">
          <ac:chgData name="Jonathan Cerniaz" userId="S::jonathan.cerniaz01@student.csulb.edu::3b628a21-462a-4b55-bac2-0c5dbb20dd63" providerId="AD" clId="Web-{E1D2A4B6-62B0-38A5-8B4F-67BF3181E79A}" dt="2025-03-18T01:20:43.913" v="69"/>
          <ac:picMkLst>
            <pc:docMk/>
            <pc:sldMk cId="3623746192" sldId="322"/>
            <ac:picMk id="4" creationId="{42B6C157-7FE3-1ABE-83B1-05B3A447D6A4}"/>
          </ac:picMkLst>
        </pc:picChg>
        <pc:picChg chg="add del mod">
          <ac:chgData name="Jonathan Cerniaz" userId="S::jonathan.cerniaz01@student.csulb.edu::3b628a21-462a-4b55-bac2-0c5dbb20dd63" providerId="AD" clId="Web-{E1D2A4B6-62B0-38A5-8B4F-67BF3181E79A}" dt="2025-03-18T01:20:56.867" v="71"/>
          <ac:picMkLst>
            <pc:docMk/>
            <pc:sldMk cId="3623746192" sldId="322"/>
            <ac:picMk id="5" creationId="{4B155C35-0033-67C2-DC6E-F9586BAF49DD}"/>
          </ac:picMkLst>
        </pc:picChg>
      </pc:sldChg>
      <pc:sldChg chg="modSp">
        <pc:chgData name="Jonathan Cerniaz" userId="S::jonathan.cerniaz01@student.csulb.edu::3b628a21-462a-4b55-bac2-0c5dbb20dd63" providerId="AD" clId="Web-{E1D2A4B6-62B0-38A5-8B4F-67BF3181E79A}" dt="2025-03-18T01:25:51.703" v="98" actId="14100"/>
        <pc:sldMkLst>
          <pc:docMk/>
          <pc:sldMk cId="1674050171" sldId="324"/>
        </pc:sldMkLst>
        <pc:picChg chg="mod">
          <ac:chgData name="Jonathan Cerniaz" userId="S::jonathan.cerniaz01@student.csulb.edu::3b628a21-462a-4b55-bac2-0c5dbb20dd63" providerId="AD" clId="Web-{E1D2A4B6-62B0-38A5-8B4F-67BF3181E79A}" dt="2025-03-18T01:25:51.703" v="98" actId="14100"/>
          <ac:picMkLst>
            <pc:docMk/>
            <pc:sldMk cId="1674050171" sldId="324"/>
            <ac:picMk id="3" creationId="{E08844E4-91C5-AA0C-5615-E31C75903500}"/>
          </ac:picMkLst>
        </pc:picChg>
      </pc:sldChg>
      <pc:sldChg chg="modSp">
        <pc:chgData name="Jonathan Cerniaz" userId="S::jonathan.cerniaz01@student.csulb.edu::3b628a21-462a-4b55-bac2-0c5dbb20dd63" providerId="AD" clId="Web-{E1D2A4B6-62B0-38A5-8B4F-67BF3181E79A}" dt="2025-03-18T01:04:13.367" v="29" actId="1076"/>
        <pc:sldMkLst>
          <pc:docMk/>
          <pc:sldMk cId="832004669" sldId="328"/>
        </pc:sldMkLst>
        <pc:spChg chg="mod">
          <ac:chgData name="Jonathan Cerniaz" userId="S::jonathan.cerniaz01@student.csulb.edu::3b628a21-462a-4b55-bac2-0c5dbb20dd63" providerId="AD" clId="Web-{E1D2A4B6-62B0-38A5-8B4F-67BF3181E79A}" dt="2025-03-18T01:03:51.866" v="23" actId="1076"/>
          <ac:spMkLst>
            <pc:docMk/>
            <pc:sldMk cId="832004669" sldId="328"/>
            <ac:spMk id="9" creationId="{4FF161D7-05BF-E965-5722-E9635362D6FB}"/>
          </ac:spMkLst>
        </pc:spChg>
        <pc:picChg chg="mod">
          <ac:chgData name="Jonathan Cerniaz" userId="S::jonathan.cerniaz01@student.csulb.edu::3b628a21-462a-4b55-bac2-0c5dbb20dd63" providerId="AD" clId="Web-{E1D2A4B6-62B0-38A5-8B4F-67BF3181E79A}" dt="2025-03-18T01:04:04.335" v="26" actId="1076"/>
          <ac:picMkLst>
            <pc:docMk/>
            <pc:sldMk cId="832004669" sldId="328"/>
            <ac:picMk id="7" creationId="{0D1481D2-BBD9-525A-B82F-8A1F984AF410}"/>
          </ac:picMkLst>
        </pc:picChg>
        <pc:picChg chg="mod">
          <ac:chgData name="Jonathan Cerniaz" userId="S::jonathan.cerniaz01@student.csulb.edu::3b628a21-462a-4b55-bac2-0c5dbb20dd63" providerId="AD" clId="Web-{E1D2A4B6-62B0-38A5-8B4F-67BF3181E79A}" dt="2025-03-18T01:04:13.367" v="29" actId="1076"/>
          <ac:picMkLst>
            <pc:docMk/>
            <pc:sldMk cId="832004669" sldId="328"/>
            <ac:picMk id="12" creationId="{CD1C65C9-7210-5675-2E39-65315958C272}"/>
          </ac:picMkLst>
        </pc:picChg>
        <pc:picChg chg="mod">
          <ac:chgData name="Jonathan Cerniaz" userId="S::jonathan.cerniaz01@student.csulb.edu::3b628a21-462a-4b55-bac2-0c5dbb20dd63" providerId="AD" clId="Web-{E1D2A4B6-62B0-38A5-8B4F-67BF3181E79A}" dt="2025-03-18T01:04:01.788" v="25" actId="1076"/>
          <ac:picMkLst>
            <pc:docMk/>
            <pc:sldMk cId="832004669" sldId="328"/>
            <ac:picMk id="15" creationId="{3252A730-B334-7794-E61A-ABA91570894D}"/>
          </ac:picMkLst>
        </pc:picChg>
        <pc:picChg chg="mod">
          <ac:chgData name="Jonathan Cerniaz" userId="S::jonathan.cerniaz01@student.csulb.edu::3b628a21-462a-4b55-bac2-0c5dbb20dd63" providerId="AD" clId="Web-{E1D2A4B6-62B0-38A5-8B4F-67BF3181E79A}" dt="2025-03-18T01:04:07.023" v="27" actId="1076"/>
          <ac:picMkLst>
            <pc:docMk/>
            <pc:sldMk cId="832004669" sldId="328"/>
            <ac:picMk id="16" creationId="{C6125298-75D0-EB95-F0B5-F103DE059357}"/>
          </ac:picMkLst>
        </pc:picChg>
      </pc:sldChg>
      <pc:sldChg chg="addSp delSp modSp">
        <pc:chgData name="Jonathan Cerniaz" userId="S::jonathan.cerniaz01@student.csulb.edu::3b628a21-462a-4b55-bac2-0c5dbb20dd63" providerId="AD" clId="Web-{E1D2A4B6-62B0-38A5-8B4F-67BF3181E79A}" dt="2025-03-18T01:24:38.447" v="97" actId="1076"/>
        <pc:sldMkLst>
          <pc:docMk/>
          <pc:sldMk cId="1718172890" sldId="333"/>
        </pc:sldMkLst>
        <pc:picChg chg="add del mod">
          <ac:chgData name="Jonathan Cerniaz" userId="S::jonathan.cerniaz01@student.csulb.edu::3b628a21-462a-4b55-bac2-0c5dbb20dd63" providerId="AD" clId="Web-{E1D2A4B6-62B0-38A5-8B4F-67BF3181E79A}" dt="2025-03-18T01:21:52.731" v="75"/>
          <ac:picMkLst>
            <pc:docMk/>
            <pc:sldMk cId="1718172890" sldId="333"/>
            <ac:picMk id="4" creationId="{D21768B9-D75C-1B7C-3FCF-DC68FC704B4A}"/>
          </ac:picMkLst>
        </pc:picChg>
        <pc:picChg chg="add mod">
          <ac:chgData name="Jonathan Cerniaz" userId="S::jonathan.cerniaz01@student.csulb.edu::3b628a21-462a-4b55-bac2-0c5dbb20dd63" providerId="AD" clId="Web-{E1D2A4B6-62B0-38A5-8B4F-67BF3181E79A}" dt="2025-03-18T01:24:38.447" v="97" actId="1076"/>
          <ac:picMkLst>
            <pc:docMk/>
            <pc:sldMk cId="1718172890" sldId="333"/>
            <ac:picMk id="5" creationId="{0B52EB99-68B0-E394-E554-508191E5A119}"/>
          </ac:picMkLst>
        </pc:picChg>
      </pc:sldChg>
      <pc:sldChg chg="modSp">
        <pc:chgData name="Jonathan Cerniaz" userId="S::jonathan.cerniaz01@student.csulb.edu::3b628a21-462a-4b55-bac2-0c5dbb20dd63" providerId="AD" clId="Web-{E1D2A4B6-62B0-38A5-8B4F-67BF3181E79A}" dt="2025-03-18T01:56:24.658" v="173" actId="1076"/>
        <pc:sldMkLst>
          <pc:docMk/>
          <pc:sldMk cId="2968703154" sldId="334"/>
        </pc:sldMkLst>
        <pc:spChg chg="mod">
          <ac:chgData name="Jonathan Cerniaz" userId="S::jonathan.cerniaz01@student.csulb.edu::3b628a21-462a-4b55-bac2-0c5dbb20dd63" providerId="AD" clId="Web-{E1D2A4B6-62B0-38A5-8B4F-67BF3181E79A}" dt="2025-03-18T01:56:24.658" v="173" actId="1076"/>
          <ac:spMkLst>
            <pc:docMk/>
            <pc:sldMk cId="2968703154" sldId="334"/>
            <ac:spMk id="9" creationId="{BFC40171-4025-12AA-122E-E12804FC962F}"/>
          </ac:spMkLst>
        </pc:spChg>
      </pc:sldChg>
      <pc:sldChg chg="modSp">
        <pc:chgData name="Jonathan Cerniaz" userId="S::jonathan.cerniaz01@student.csulb.edu::3b628a21-462a-4b55-bac2-0c5dbb20dd63" providerId="AD" clId="Web-{E1D2A4B6-62B0-38A5-8B4F-67BF3181E79A}" dt="2025-03-18T01:52:11.497" v="168" actId="1076"/>
        <pc:sldMkLst>
          <pc:docMk/>
          <pc:sldMk cId="1033801303" sldId="336"/>
        </pc:sldMkLst>
        <pc:spChg chg="mod">
          <ac:chgData name="Jonathan Cerniaz" userId="S::jonathan.cerniaz01@student.csulb.edu::3b628a21-462a-4b55-bac2-0c5dbb20dd63" providerId="AD" clId="Web-{E1D2A4B6-62B0-38A5-8B4F-67BF3181E79A}" dt="2025-03-18T01:52:11.497" v="168" actId="1076"/>
          <ac:spMkLst>
            <pc:docMk/>
            <pc:sldMk cId="1033801303" sldId="336"/>
            <ac:spMk id="7" creationId="{C1E550E9-D445-429C-D415-FB2DF791F3AC}"/>
          </ac:spMkLst>
        </pc:spChg>
        <pc:spChg chg="mod">
          <ac:chgData name="Jonathan Cerniaz" userId="S::jonathan.cerniaz01@student.csulb.edu::3b628a21-462a-4b55-bac2-0c5dbb20dd63" providerId="AD" clId="Web-{E1D2A4B6-62B0-38A5-8B4F-67BF3181E79A}" dt="2025-03-18T01:30:06.629" v="102" actId="20577"/>
          <ac:spMkLst>
            <pc:docMk/>
            <pc:sldMk cId="1033801303" sldId="336"/>
            <ac:spMk id="8" creationId="{5D0567E7-6BD8-5E93-BFCD-5730A528A911}"/>
          </ac:spMkLst>
        </pc:spChg>
        <pc:picChg chg="mod">
          <ac:chgData name="Jonathan Cerniaz" userId="S::jonathan.cerniaz01@student.csulb.edu::3b628a21-462a-4b55-bac2-0c5dbb20dd63" providerId="AD" clId="Web-{E1D2A4B6-62B0-38A5-8B4F-67BF3181E79A}" dt="2025-03-18T01:12:54.767" v="63" actId="14100"/>
          <ac:picMkLst>
            <pc:docMk/>
            <pc:sldMk cId="1033801303" sldId="336"/>
            <ac:picMk id="12" creationId="{5FFE6F25-89C9-F105-72C6-E4AE553CCC98}"/>
          </ac:picMkLst>
        </pc:picChg>
      </pc:sldChg>
      <pc:sldChg chg="new del">
        <pc:chgData name="Jonathan Cerniaz" userId="S::jonathan.cerniaz01@student.csulb.edu::3b628a21-462a-4b55-bac2-0c5dbb20dd63" providerId="AD" clId="Web-{E1D2A4B6-62B0-38A5-8B4F-67BF3181E79A}" dt="2025-03-18T01:35:06.152" v="104"/>
        <pc:sldMkLst>
          <pc:docMk/>
          <pc:sldMk cId="136930105" sldId="337"/>
        </pc:sldMkLst>
      </pc:sldChg>
      <pc:sldChg chg="new del">
        <pc:chgData name="Jonathan Cerniaz" userId="S::jonathan.cerniaz01@student.csulb.edu::3b628a21-462a-4b55-bac2-0c5dbb20dd63" providerId="AD" clId="Web-{E1D2A4B6-62B0-38A5-8B4F-67BF3181E79A}" dt="2025-03-18T01:21:04.743" v="73"/>
        <pc:sldMkLst>
          <pc:docMk/>
          <pc:sldMk cId="203042258" sldId="337"/>
        </pc:sldMkLst>
      </pc:sldChg>
      <pc:sldChg chg="addSp delSp modSp add replId">
        <pc:chgData name="Jonathan Cerniaz" userId="S::jonathan.cerniaz01@student.csulb.edu::3b628a21-462a-4b55-bac2-0c5dbb20dd63" providerId="AD" clId="Web-{E1D2A4B6-62B0-38A5-8B4F-67BF3181E79A}" dt="2025-03-18T01:43:01.048" v="147" actId="14100"/>
        <pc:sldMkLst>
          <pc:docMk/>
          <pc:sldMk cId="758484268" sldId="337"/>
        </pc:sldMkLst>
        <pc:picChg chg="del">
          <ac:chgData name="Jonathan Cerniaz" userId="S::jonathan.cerniaz01@student.csulb.edu::3b628a21-462a-4b55-bac2-0c5dbb20dd63" providerId="AD" clId="Web-{E1D2A4B6-62B0-38A5-8B4F-67BF3181E79A}" dt="2025-03-18T01:35:34.701" v="106"/>
          <ac:picMkLst>
            <pc:docMk/>
            <pc:sldMk cId="758484268" sldId="337"/>
            <ac:picMk id="3" creationId="{1C61F5A4-3456-CE6A-CB58-FB746641C8AF}"/>
          </ac:picMkLst>
        </pc:picChg>
        <pc:picChg chg="add mod modCrop">
          <ac:chgData name="Jonathan Cerniaz" userId="S::jonathan.cerniaz01@student.csulb.edu::3b628a21-462a-4b55-bac2-0c5dbb20dd63" providerId="AD" clId="Web-{E1D2A4B6-62B0-38A5-8B4F-67BF3181E79A}" dt="2025-03-18T01:43:01.048" v="147" actId="14100"/>
          <ac:picMkLst>
            <pc:docMk/>
            <pc:sldMk cId="758484268" sldId="337"/>
            <ac:picMk id="5" creationId="{7BDD0B9A-6555-9E40-97D2-3A09053D7E63}"/>
          </ac:picMkLst>
        </pc:picChg>
        <pc:picChg chg="add mod">
          <ac:chgData name="Jonathan Cerniaz" userId="S::jonathan.cerniaz01@student.csulb.edu::3b628a21-462a-4b55-bac2-0c5dbb20dd63" providerId="AD" clId="Web-{E1D2A4B6-62B0-38A5-8B4F-67BF3181E79A}" dt="2025-03-18T01:42:56.923" v="145" actId="1076"/>
          <ac:picMkLst>
            <pc:docMk/>
            <pc:sldMk cId="758484268" sldId="337"/>
            <ac:picMk id="6" creationId="{1078B60C-B4D3-B403-F2A7-A2B89364944F}"/>
          </ac:picMkLst>
        </pc:picChg>
      </pc:sldChg>
      <pc:sldChg chg="addSp delSp modSp add replId">
        <pc:chgData name="Jonathan Cerniaz" userId="S::jonathan.cerniaz01@student.csulb.edu::3b628a21-462a-4b55-bac2-0c5dbb20dd63" providerId="AD" clId="Web-{E1D2A4B6-62B0-38A5-8B4F-67BF3181E79A}" dt="2025-03-18T01:51:28.275" v="166" actId="1076"/>
        <pc:sldMkLst>
          <pc:docMk/>
          <pc:sldMk cId="2010659823" sldId="338"/>
        </pc:sldMkLst>
        <pc:picChg chg="add mod">
          <ac:chgData name="Jonathan Cerniaz" userId="S::jonathan.cerniaz01@student.csulb.edu::3b628a21-462a-4b55-bac2-0c5dbb20dd63" providerId="AD" clId="Web-{E1D2A4B6-62B0-38A5-8B4F-67BF3181E79A}" dt="2025-03-18T01:51:28.275" v="166" actId="1076"/>
          <ac:picMkLst>
            <pc:docMk/>
            <pc:sldMk cId="2010659823" sldId="338"/>
            <ac:picMk id="3" creationId="{62DFE5C1-5842-1347-EFBB-A338B2682FF3}"/>
          </ac:picMkLst>
        </pc:picChg>
        <pc:picChg chg="del">
          <ac:chgData name="Jonathan Cerniaz" userId="S::jonathan.cerniaz01@student.csulb.edu::3b628a21-462a-4b55-bac2-0c5dbb20dd63" providerId="AD" clId="Web-{E1D2A4B6-62B0-38A5-8B4F-67BF3181E79A}" dt="2025-03-18T01:43:07.736" v="149"/>
          <ac:picMkLst>
            <pc:docMk/>
            <pc:sldMk cId="2010659823" sldId="338"/>
            <ac:picMk id="5" creationId="{B4922457-CEE4-EFDB-3CF0-FB40EEABCB35}"/>
          </ac:picMkLst>
        </pc:picChg>
        <pc:picChg chg="del">
          <ac:chgData name="Jonathan Cerniaz" userId="S::jonathan.cerniaz01@student.csulb.edu::3b628a21-462a-4b55-bac2-0c5dbb20dd63" providerId="AD" clId="Web-{E1D2A4B6-62B0-38A5-8B4F-67BF3181E79A}" dt="2025-03-18T01:43:08.393" v="150"/>
          <ac:picMkLst>
            <pc:docMk/>
            <pc:sldMk cId="2010659823" sldId="338"/>
            <ac:picMk id="6" creationId="{C91D2320-BCDF-E322-AAB6-C37FAA11079A}"/>
          </ac:picMkLst>
        </pc:picChg>
        <pc:picChg chg="add mod ord modCrop">
          <ac:chgData name="Jonathan Cerniaz" userId="S::jonathan.cerniaz01@student.csulb.edu::3b628a21-462a-4b55-bac2-0c5dbb20dd63" providerId="AD" clId="Web-{E1D2A4B6-62B0-38A5-8B4F-67BF3181E79A}" dt="2025-03-18T01:51:19.884" v="163"/>
          <ac:picMkLst>
            <pc:docMk/>
            <pc:sldMk cId="2010659823" sldId="338"/>
            <ac:picMk id="8" creationId="{F3D4EF78-F10D-F283-4A22-A11D5CBDB886}"/>
          </ac:picMkLst>
        </pc:picChg>
      </pc:sldChg>
    </pc:docChg>
  </pc:docChgLst>
  <pc:docChgLst>
    <pc:chgData name="Joseph Guzman" userId="S::joseph.guzman@student.csulb.edu::17ccc4ac-b72a-4c03-9511-790abe281be7" providerId="AD" clId="Web-{DCE1E806-59D8-340D-05E4-606B6F69E974}"/>
    <pc:docChg chg="addSld modSld">
      <pc:chgData name="Joseph Guzman" userId="S::joseph.guzman@student.csulb.edu::17ccc4ac-b72a-4c03-9511-790abe281be7" providerId="AD" clId="Web-{DCE1E806-59D8-340D-05E4-606B6F69E974}" dt="2025-03-17T22:14:32.195" v="910" actId="20577"/>
      <pc:docMkLst>
        <pc:docMk/>
      </pc:docMkLst>
      <pc:sldChg chg="delSp">
        <pc:chgData name="Joseph Guzman" userId="S::joseph.guzman@student.csulb.edu::17ccc4ac-b72a-4c03-9511-790abe281be7" providerId="AD" clId="Web-{DCE1E806-59D8-340D-05E4-606B6F69E974}" dt="2025-03-17T21:40:54.250" v="531"/>
        <pc:sldMkLst>
          <pc:docMk/>
          <pc:sldMk cId="1674050171" sldId="324"/>
        </pc:sldMkLst>
        <pc:picChg chg="del">
          <ac:chgData name="Joseph Guzman" userId="S::joseph.guzman@student.csulb.edu::17ccc4ac-b72a-4c03-9511-790abe281be7" providerId="AD" clId="Web-{DCE1E806-59D8-340D-05E4-606B6F69E974}" dt="2025-03-17T21:40:54.250" v="531"/>
          <ac:picMkLst>
            <pc:docMk/>
            <pc:sldMk cId="1674050171" sldId="324"/>
            <ac:picMk id="4" creationId="{9E8A604C-11C0-CC7C-BA69-03DDD7C668ED}"/>
          </ac:picMkLst>
        </pc:picChg>
      </pc:sldChg>
      <pc:sldChg chg="addSp delSp modSp modCm">
        <pc:chgData name="Joseph Guzman" userId="S::joseph.guzman@student.csulb.edu::17ccc4ac-b72a-4c03-9511-790abe281be7" providerId="AD" clId="Web-{DCE1E806-59D8-340D-05E4-606B6F69E974}" dt="2025-03-17T21:41:44.922" v="560" actId="20577"/>
        <pc:sldMkLst>
          <pc:docMk/>
          <pc:sldMk cId="832004669" sldId="328"/>
        </pc:sldMkLst>
        <pc:spChg chg="mod">
          <ac:chgData name="Joseph Guzman" userId="S::joseph.guzman@student.csulb.edu::17ccc4ac-b72a-4c03-9511-790abe281be7" providerId="AD" clId="Web-{DCE1E806-59D8-340D-05E4-606B6F69E974}" dt="2025-03-17T21:24:16.160" v="199" actId="20577"/>
          <ac:spMkLst>
            <pc:docMk/>
            <pc:sldMk cId="832004669" sldId="328"/>
            <ac:spMk id="8" creationId="{98FF7713-8FA4-3528-6140-1D77FB5058D8}"/>
          </ac:spMkLst>
        </pc:spChg>
        <pc:spChg chg="mod">
          <ac:chgData name="Joseph Guzman" userId="S::joseph.guzman@student.csulb.edu::17ccc4ac-b72a-4c03-9511-790abe281be7" providerId="AD" clId="Web-{DCE1E806-59D8-340D-05E4-606B6F69E974}" dt="2025-03-17T21:41:44.922" v="560" actId="20577"/>
          <ac:spMkLst>
            <pc:docMk/>
            <pc:sldMk cId="832004669" sldId="328"/>
            <ac:spMk id="9" creationId="{4FF161D7-05BF-E965-5722-E9635362D6FB}"/>
          </ac:spMkLst>
        </pc:spChg>
        <pc:picChg chg="del mod modCrop">
          <ac:chgData name="Joseph Guzman" userId="S::joseph.guzman@student.csulb.edu::17ccc4ac-b72a-4c03-9511-790abe281be7" providerId="AD" clId="Web-{DCE1E806-59D8-340D-05E4-606B6F69E974}" dt="2025-03-17T21:35:17.152" v="370"/>
          <ac:picMkLst>
            <pc:docMk/>
            <pc:sldMk cId="832004669" sldId="328"/>
            <ac:picMk id="2" creationId="{27FA6E63-D941-4575-AB78-3E7A466F732F}"/>
          </ac:picMkLst>
        </pc:picChg>
        <pc:picChg chg="add del mod modCrop">
          <ac:chgData name="Joseph Guzman" userId="S::joseph.guzman@student.csulb.edu::17ccc4ac-b72a-4c03-9511-790abe281be7" providerId="AD" clId="Web-{DCE1E806-59D8-340D-05E4-606B6F69E974}" dt="2025-03-17T21:28:50.679" v="350"/>
          <ac:picMkLst>
            <pc:docMk/>
            <pc:sldMk cId="832004669" sldId="328"/>
            <ac:picMk id="3" creationId="{ED4AFABA-461A-893F-B926-0C4BF9D69831}"/>
          </ac:picMkLst>
        </pc:picChg>
        <pc:picChg chg="add del mod ord">
          <ac:chgData name="Joseph Guzman" userId="S::joseph.guzman@student.csulb.edu::17ccc4ac-b72a-4c03-9511-790abe281be7" providerId="AD" clId="Web-{DCE1E806-59D8-340D-05E4-606B6F69E974}" dt="2025-03-17T21:28:45.866" v="347"/>
          <ac:picMkLst>
            <pc:docMk/>
            <pc:sldMk cId="832004669" sldId="328"/>
            <ac:picMk id="5" creationId="{1B699B31-3719-0D74-C85A-1DC2A7FAC0B6}"/>
          </ac:picMkLst>
        </pc:picChg>
        <pc:picChg chg="add del mod">
          <ac:chgData name="Joseph Guzman" userId="S::joseph.guzman@student.csulb.edu::17ccc4ac-b72a-4c03-9511-790abe281be7" providerId="AD" clId="Web-{DCE1E806-59D8-340D-05E4-606B6F69E974}" dt="2025-03-17T21:24:46.504" v="200"/>
          <ac:picMkLst>
            <pc:docMk/>
            <pc:sldMk cId="832004669" sldId="328"/>
            <ac:picMk id="6" creationId="{7BFDBF78-ED82-73A6-8CB2-233F743A223E}"/>
          </ac:picMkLst>
        </pc:picChg>
        <pc:picChg chg="add mod">
          <ac:chgData name="Joseph Guzman" userId="S::joseph.guzman@student.csulb.edu::17ccc4ac-b72a-4c03-9511-790abe281be7" providerId="AD" clId="Web-{DCE1E806-59D8-340D-05E4-606B6F69E974}" dt="2025-03-17T21:38:18.529" v="429" actId="1076"/>
          <ac:picMkLst>
            <pc:docMk/>
            <pc:sldMk cId="832004669" sldId="328"/>
            <ac:picMk id="7" creationId="{0D1481D2-BBD9-525A-B82F-8A1F984AF410}"/>
          </ac:picMkLst>
        </pc:picChg>
        <pc:picChg chg="add del mod">
          <ac:chgData name="Joseph Guzman" userId="S::joseph.guzman@student.csulb.edu::17ccc4ac-b72a-4c03-9511-790abe281be7" providerId="AD" clId="Web-{DCE1E806-59D8-340D-05E4-606B6F69E974}" dt="2025-03-17T21:29:53.008" v="353"/>
          <ac:picMkLst>
            <pc:docMk/>
            <pc:sldMk cId="832004669" sldId="328"/>
            <ac:picMk id="10" creationId="{732A7D25-5D42-3424-E2FB-6E2CD977ECB7}"/>
          </ac:picMkLst>
        </pc:picChg>
        <pc:picChg chg="add mod">
          <ac:chgData name="Joseph Guzman" userId="S::joseph.guzman@student.csulb.edu::17ccc4ac-b72a-4c03-9511-790abe281be7" providerId="AD" clId="Web-{DCE1E806-59D8-340D-05E4-606B6F69E974}" dt="2025-03-17T21:38:20.560" v="430" actId="1076"/>
          <ac:picMkLst>
            <pc:docMk/>
            <pc:sldMk cId="832004669" sldId="328"/>
            <ac:picMk id="12" creationId="{CD1C65C9-7210-5675-2E39-65315958C272}"/>
          </ac:picMkLst>
        </pc:picChg>
        <pc:picChg chg="add del mod">
          <ac:chgData name="Joseph Guzman" userId="S::joseph.guzman@student.csulb.edu::17ccc4ac-b72a-4c03-9511-790abe281be7" providerId="AD" clId="Web-{DCE1E806-59D8-340D-05E4-606B6F69E974}" dt="2025-03-17T21:34:19.870" v="365"/>
          <ac:picMkLst>
            <pc:docMk/>
            <pc:sldMk cId="832004669" sldId="328"/>
            <ac:picMk id="14" creationId="{CD941B82-0C10-1A37-E872-856A2115FC45}"/>
          </ac:picMkLst>
        </pc:picChg>
        <pc:picChg chg="add mod">
          <ac:chgData name="Joseph Guzman" userId="S::joseph.guzman@student.csulb.edu::17ccc4ac-b72a-4c03-9511-790abe281be7" providerId="AD" clId="Web-{DCE1E806-59D8-340D-05E4-606B6F69E974}" dt="2025-03-17T21:38:22.264" v="431" actId="1076"/>
          <ac:picMkLst>
            <pc:docMk/>
            <pc:sldMk cId="832004669" sldId="328"/>
            <ac:picMk id="15" creationId="{3252A730-B334-7794-E61A-ABA91570894D}"/>
          </ac:picMkLst>
        </pc:picChg>
        <pc:picChg chg="add mod modCrop">
          <ac:chgData name="Joseph Guzman" userId="S::joseph.guzman@student.csulb.edu::17ccc4ac-b72a-4c03-9511-790abe281be7" providerId="AD" clId="Web-{DCE1E806-59D8-340D-05E4-606B6F69E974}" dt="2025-03-17T21:41:14.656" v="539" actId="1076"/>
          <ac:picMkLst>
            <pc:docMk/>
            <pc:sldMk cId="832004669" sldId="328"/>
            <ac:picMk id="16" creationId="{C6125298-75D0-EB95-F0B5-F103DE05935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Joseph Guzman" userId="S::joseph.guzman@student.csulb.edu::17ccc4ac-b72a-4c03-9511-790abe281be7" providerId="AD" clId="Web-{DCE1E806-59D8-340D-05E4-606B6F69E974}" dt="2025-03-17T21:41:44.922" v="560" actId="20577"/>
              <pc2:cmMkLst xmlns:pc2="http://schemas.microsoft.com/office/powerpoint/2019/9/main/command">
                <pc:docMk/>
                <pc:sldMk cId="832004669" sldId="328"/>
                <pc2:cmMk id="{72524B1A-3CBA-4D3C-967F-24C34BF00764}"/>
              </pc2:cmMkLst>
            </pc226:cmChg>
          </p:ext>
        </pc:extLst>
      </pc:sldChg>
      <pc:sldChg chg="modSp">
        <pc:chgData name="Joseph Guzman" userId="S::joseph.guzman@student.csulb.edu::17ccc4ac-b72a-4c03-9511-790abe281be7" providerId="AD" clId="Web-{DCE1E806-59D8-340D-05E4-606B6F69E974}" dt="2025-03-17T21:41:34.485" v="554" actId="20577"/>
        <pc:sldMkLst>
          <pc:docMk/>
          <pc:sldMk cId="1718172890" sldId="333"/>
        </pc:sldMkLst>
        <pc:spChg chg="mod">
          <ac:chgData name="Joseph Guzman" userId="S::joseph.guzman@student.csulb.edu::17ccc4ac-b72a-4c03-9511-790abe281be7" providerId="AD" clId="Web-{DCE1E806-59D8-340D-05E4-606B6F69E974}" dt="2025-03-17T21:41:34.485" v="554" actId="20577"/>
          <ac:spMkLst>
            <pc:docMk/>
            <pc:sldMk cId="1718172890" sldId="333"/>
            <ac:spMk id="11" creationId="{B28A4A4C-E6A2-F7FF-6215-365398C3A393}"/>
          </ac:spMkLst>
        </pc:spChg>
      </pc:sldChg>
      <pc:sldChg chg="addSp delSp modSp add replId">
        <pc:chgData name="Joseph Guzman" userId="S::joseph.guzman@student.csulb.edu::17ccc4ac-b72a-4c03-9511-790abe281be7" providerId="AD" clId="Web-{DCE1E806-59D8-340D-05E4-606B6F69E974}" dt="2025-03-17T22:14:32.195" v="910" actId="20577"/>
        <pc:sldMkLst>
          <pc:docMk/>
          <pc:sldMk cId="1067706096" sldId="335"/>
        </pc:sldMkLst>
        <pc:spChg chg="mod">
          <ac:chgData name="Joseph Guzman" userId="S::joseph.guzman@student.csulb.edu::17ccc4ac-b72a-4c03-9511-790abe281be7" providerId="AD" clId="Web-{DCE1E806-59D8-340D-05E4-606B6F69E974}" dt="2025-03-17T22:14:32.195" v="910" actId="20577"/>
          <ac:spMkLst>
            <pc:docMk/>
            <pc:sldMk cId="1067706096" sldId="335"/>
            <ac:spMk id="9" creationId="{345952A0-C3FD-3AA0-AD1E-BAD15BE69A18}"/>
          </ac:spMkLst>
        </pc:spChg>
        <pc:picChg chg="del">
          <ac:chgData name="Joseph Guzman" userId="S::joseph.guzman@student.csulb.edu::17ccc4ac-b72a-4c03-9511-790abe281be7" providerId="AD" clId="Web-{DCE1E806-59D8-340D-05E4-606B6F69E974}" dt="2025-03-17T21:24:58.504" v="205"/>
          <ac:picMkLst>
            <pc:docMk/>
            <pc:sldMk cId="1067706096" sldId="335"/>
            <ac:picMk id="2" creationId="{DD7D6741-20FF-CB6F-D2F9-E503E6CC6CA6}"/>
          </ac:picMkLst>
        </pc:picChg>
        <pc:picChg chg="del">
          <ac:chgData name="Joseph Guzman" userId="S::joseph.guzman@student.csulb.edu::17ccc4ac-b72a-4c03-9511-790abe281be7" providerId="AD" clId="Web-{DCE1E806-59D8-340D-05E4-606B6F69E974}" dt="2025-03-17T21:24:59.223" v="207"/>
          <ac:picMkLst>
            <pc:docMk/>
            <pc:sldMk cId="1067706096" sldId="335"/>
            <ac:picMk id="3" creationId="{70F21D23-6141-8FE5-DE80-8F32E63FEF2B}"/>
          </ac:picMkLst>
        </pc:picChg>
        <pc:picChg chg="del">
          <ac:chgData name="Joseph Guzman" userId="S::joseph.guzman@student.csulb.edu::17ccc4ac-b72a-4c03-9511-790abe281be7" providerId="AD" clId="Web-{DCE1E806-59D8-340D-05E4-606B6F69E974}" dt="2025-03-17T21:24:58.973" v="206"/>
          <ac:picMkLst>
            <pc:docMk/>
            <pc:sldMk cId="1067706096" sldId="335"/>
            <ac:picMk id="5" creationId="{27A3DE40-C30E-5618-92A8-E5B59672ED10}"/>
          </ac:picMkLst>
        </pc:picChg>
        <pc:picChg chg="add mod">
          <ac:chgData name="Joseph Guzman" userId="S::joseph.guzman@student.csulb.edu::17ccc4ac-b72a-4c03-9511-790abe281be7" providerId="AD" clId="Web-{DCE1E806-59D8-340D-05E4-606B6F69E974}" dt="2025-03-17T22:04:42.954" v="909" actId="1076"/>
          <ac:picMkLst>
            <pc:docMk/>
            <pc:sldMk cId="1067706096" sldId="335"/>
            <ac:picMk id="6" creationId="{441C4A2F-2359-30A3-58D0-0328BE9B47AA}"/>
          </ac:picMkLst>
        </pc:picChg>
        <pc:picChg chg="add mod">
          <ac:chgData name="Joseph Guzman" userId="S::joseph.guzman@student.csulb.edu::17ccc4ac-b72a-4c03-9511-790abe281be7" providerId="AD" clId="Web-{DCE1E806-59D8-340D-05E4-606B6F69E974}" dt="2025-03-17T22:04:37.235" v="906" actId="1076"/>
          <ac:picMkLst>
            <pc:docMk/>
            <pc:sldMk cId="1067706096" sldId="335"/>
            <ac:picMk id="7" creationId="{7C2DC682-FCE5-C66E-75D6-B6782006E5AE}"/>
          </ac:picMkLst>
        </pc:picChg>
        <pc:picChg chg="add mod">
          <ac:chgData name="Joseph Guzman" userId="S::joseph.guzman@student.csulb.edu::17ccc4ac-b72a-4c03-9511-790abe281be7" providerId="AD" clId="Web-{DCE1E806-59D8-340D-05E4-606B6F69E974}" dt="2025-03-17T22:04:39.235" v="907" actId="1076"/>
          <ac:picMkLst>
            <pc:docMk/>
            <pc:sldMk cId="1067706096" sldId="335"/>
            <ac:picMk id="10" creationId="{1BCF29EB-439D-FCA6-F40F-E7631C24A8CD}"/>
          </ac:picMkLst>
        </pc:picChg>
      </pc:sldChg>
      <pc:sldChg chg="addSp delSp modSp add replId">
        <pc:chgData name="Joseph Guzman" userId="S::joseph.guzman@student.csulb.edu::17ccc4ac-b72a-4c03-9511-790abe281be7" providerId="AD" clId="Web-{DCE1E806-59D8-340D-05E4-606B6F69E974}" dt="2025-03-17T22:02:58.484" v="905" actId="1076"/>
        <pc:sldMkLst>
          <pc:docMk/>
          <pc:sldMk cId="1033801303" sldId="336"/>
        </pc:sldMkLst>
        <pc:spChg chg="add mod">
          <ac:chgData name="Joseph Guzman" userId="S::joseph.guzman@student.csulb.edu::17ccc4ac-b72a-4c03-9511-790abe281be7" providerId="AD" clId="Web-{DCE1E806-59D8-340D-05E4-606B6F69E974}" dt="2025-03-17T21:57:08.886" v="887" actId="20577"/>
          <ac:spMkLst>
            <pc:docMk/>
            <pc:sldMk cId="1033801303" sldId="336"/>
            <ac:spMk id="7" creationId="{C1E550E9-D445-429C-D415-FB2DF791F3AC}"/>
          </ac:spMkLst>
        </pc:spChg>
        <pc:spChg chg="mod">
          <ac:chgData name="Joseph Guzman" userId="S::joseph.guzman@student.csulb.edu::17ccc4ac-b72a-4c03-9511-790abe281be7" providerId="AD" clId="Web-{DCE1E806-59D8-340D-05E4-606B6F69E974}" dt="2025-03-17T21:42:17.938" v="579" actId="20577"/>
          <ac:spMkLst>
            <pc:docMk/>
            <pc:sldMk cId="1033801303" sldId="336"/>
            <ac:spMk id="8" creationId="{5D0567E7-6BD8-5E93-BFCD-5730A528A911}"/>
          </ac:spMkLst>
        </pc:spChg>
        <pc:spChg chg="del mod">
          <ac:chgData name="Joseph Guzman" userId="S::joseph.guzman@student.csulb.edu::17ccc4ac-b72a-4c03-9511-790abe281be7" providerId="AD" clId="Web-{DCE1E806-59D8-340D-05E4-606B6F69E974}" dt="2025-03-17T21:45:38.862" v="584"/>
          <ac:spMkLst>
            <pc:docMk/>
            <pc:sldMk cId="1033801303" sldId="336"/>
            <ac:spMk id="9" creationId="{28BBB888-3839-A701-E30B-58F6E16F9BA4}"/>
          </ac:spMkLst>
        </pc:spChg>
        <pc:picChg chg="add mod modCrop">
          <ac:chgData name="Joseph Guzman" userId="S::joseph.guzman@student.csulb.edu::17ccc4ac-b72a-4c03-9511-790abe281be7" providerId="AD" clId="Web-{DCE1E806-59D8-340D-05E4-606B6F69E974}" dt="2025-03-17T22:02:40.234" v="896" actId="14100"/>
          <ac:picMkLst>
            <pc:docMk/>
            <pc:sldMk cId="1033801303" sldId="336"/>
            <ac:picMk id="2" creationId="{ABFD3AC6-4C88-4A12-3C36-3CDF8B41CB68}"/>
          </ac:picMkLst>
        </pc:picChg>
        <pc:picChg chg="add mod modCrop">
          <ac:chgData name="Joseph Guzman" userId="S::joseph.guzman@student.csulb.edu::17ccc4ac-b72a-4c03-9511-790abe281be7" providerId="AD" clId="Web-{DCE1E806-59D8-340D-05E4-606B6F69E974}" dt="2025-03-17T22:02:56.218" v="904" actId="14100"/>
          <ac:picMkLst>
            <pc:docMk/>
            <pc:sldMk cId="1033801303" sldId="336"/>
            <ac:picMk id="3" creationId="{194D41B5-0C55-1C65-8E99-7E357C4FB562}"/>
          </ac:picMkLst>
        </pc:picChg>
        <pc:picChg chg="del">
          <ac:chgData name="Joseph Guzman" userId="S::joseph.guzman@student.csulb.edu::17ccc4ac-b72a-4c03-9511-790abe281be7" providerId="AD" clId="Web-{DCE1E806-59D8-340D-05E4-606B6F69E974}" dt="2025-03-17T21:42:21.079" v="582"/>
          <ac:picMkLst>
            <pc:docMk/>
            <pc:sldMk cId="1033801303" sldId="336"/>
            <ac:picMk id="6" creationId="{204A7DBA-09CB-F7FB-C995-90E5FFC174AC}"/>
          </ac:picMkLst>
        </pc:picChg>
        <pc:picChg chg="add del mod">
          <ac:chgData name="Joseph Guzman" userId="S::joseph.guzman@student.csulb.edu::17ccc4ac-b72a-4c03-9511-790abe281be7" providerId="AD" clId="Web-{DCE1E806-59D8-340D-05E4-606B6F69E974}" dt="2025-03-17T21:54:23.900" v="724"/>
          <ac:picMkLst>
            <pc:docMk/>
            <pc:sldMk cId="1033801303" sldId="336"/>
            <ac:picMk id="10" creationId="{CB513315-964D-AA7E-FA49-3290637E7EB9}"/>
          </ac:picMkLst>
        </pc:picChg>
        <pc:picChg chg="add mod modCrop">
          <ac:chgData name="Joseph Guzman" userId="S::joseph.guzman@student.csulb.edu::17ccc4ac-b72a-4c03-9511-790abe281be7" providerId="AD" clId="Web-{DCE1E806-59D8-340D-05E4-606B6F69E974}" dt="2025-03-17T22:02:58.484" v="905" actId="1076"/>
          <ac:picMkLst>
            <pc:docMk/>
            <pc:sldMk cId="1033801303" sldId="336"/>
            <ac:picMk id="12" creationId="{5FFE6F25-89C9-F105-72C6-E4AE553CCC98}"/>
          </ac:picMkLst>
        </pc:picChg>
        <pc:picChg chg="add mod">
          <ac:chgData name="Joseph Guzman" userId="S::joseph.guzman@student.csulb.edu::17ccc4ac-b72a-4c03-9511-790abe281be7" providerId="AD" clId="Web-{DCE1E806-59D8-340D-05E4-606B6F69E974}" dt="2025-03-17T22:02:48.390" v="901" actId="14100"/>
          <ac:picMkLst>
            <pc:docMk/>
            <pc:sldMk cId="1033801303" sldId="336"/>
            <ac:picMk id="14" creationId="{6E72CA4A-5AC8-61E6-C9D9-3872D5F14EB3}"/>
          </ac:picMkLst>
        </pc:picChg>
      </pc:sldChg>
    </pc:docChg>
  </pc:docChgLst>
  <pc:docChgLst>
    <pc:chgData name="Jehmel Espiritu" userId="S::jehmel.espiritu01@student.csulb.edu::7d1c0f20-0b2e-4254-85e2-0ca8ab29360a" providerId="AD" clId="Web-{229B1608-F6E8-35E8-B373-AE75E8395003}"/>
    <pc:docChg chg="modSld">
      <pc:chgData name="Jehmel Espiritu" userId="S::jehmel.espiritu01@student.csulb.edu::7d1c0f20-0b2e-4254-85e2-0ca8ab29360a" providerId="AD" clId="Web-{229B1608-F6E8-35E8-B373-AE75E8395003}" dt="2025-03-18T01:57:27.202" v="11" actId="1076"/>
      <pc:docMkLst>
        <pc:docMk/>
      </pc:docMkLst>
      <pc:sldChg chg="addSp delSp modSp">
        <pc:chgData name="Jehmel Espiritu" userId="S::jehmel.espiritu01@student.csulb.edu::7d1c0f20-0b2e-4254-85e2-0ca8ab29360a" providerId="AD" clId="Web-{229B1608-F6E8-35E8-B373-AE75E8395003}" dt="2025-03-18T01:57:27.202" v="11" actId="1076"/>
        <pc:sldMkLst>
          <pc:docMk/>
          <pc:sldMk cId="2010659823" sldId="338"/>
        </pc:sldMkLst>
        <pc:picChg chg="mod">
          <ac:chgData name="Jehmel Espiritu" userId="S::jehmel.espiritu01@student.csulb.edu::7d1c0f20-0b2e-4254-85e2-0ca8ab29360a" providerId="AD" clId="Web-{229B1608-F6E8-35E8-B373-AE75E8395003}" dt="2025-03-18T01:57:21.483" v="10" actId="1076"/>
          <ac:picMkLst>
            <pc:docMk/>
            <pc:sldMk cId="2010659823" sldId="338"/>
            <ac:picMk id="3" creationId="{62DFE5C1-5842-1347-EFBB-A338B2682FF3}"/>
          </ac:picMkLst>
        </pc:picChg>
        <pc:picChg chg="add mod">
          <ac:chgData name="Jehmel Espiritu" userId="S::jehmel.espiritu01@student.csulb.edu::7d1c0f20-0b2e-4254-85e2-0ca8ab29360a" providerId="AD" clId="Web-{229B1608-F6E8-35E8-B373-AE75E8395003}" dt="2025-03-18T01:57:27.202" v="11" actId="1076"/>
          <ac:picMkLst>
            <pc:docMk/>
            <pc:sldMk cId="2010659823" sldId="338"/>
            <ac:picMk id="5" creationId="{B39A3F05-C927-7AA5-64EE-9E65218BE342}"/>
          </ac:picMkLst>
        </pc:picChg>
        <pc:picChg chg="del">
          <ac:chgData name="Jehmel Espiritu" userId="S::jehmel.espiritu01@student.csulb.edu::7d1c0f20-0b2e-4254-85e2-0ca8ab29360a" providerId="AD" clId="Web-{229B1608-F6E8-35E8-B373-AE75E8395003}" dt="2025-03-18T01:55:48.589" v="0"/>
          <ac:picMkLst>
            <pc:docMk/>
            <pc:sldMk cId="2010659823" sldId="338"/>
            <ac:picMk id="8" creationId="{F3D4EF78-F10D-F283-4A22-A11D5CBDB886}"/>
          </ac:picMkLst>
        </pc:picChg>
      </pc:sldChg>
    </pc:docChg>
  </pc:docChgLst>
  <pc:docChgLst>
    <pc:chgData name="Jehmel Espiritu" userId="S::jehmel.espiritu01@student.csulb.edu::7d1c0f20-0b2e-4254-85e2-0ca8ab29360a" providerId="AD" clId="Web-{0DD96D3C-CB3D-B311-2472-341D77B31DB6}"/>
    <pc:docChg chg="modSld">
      <pc:chgData name="Jehmel Espiritu" userId="S::jehmel.espiritu01@student.csulb.edu::7d1c0f20-0b2e-4254-85e2-0ca8ab29360a" providerId="AD" clId="Web-{0DD96D3C-CB3D-B311-2472-341D77B31DB6}" dt="2025-03-17T06:20:54.839" v="2" actId="1076"/>
      <pc:docMkLst>
        <pc:docMk/>
      </pc:docMkLst>
      <pc:sldChg chg="modSp">
        <pc:chgData name="Jehmel Espiritu" userId="S::jehmel.espiritu01@student.csulb.edu::7d1c0f20-0b2e-4254-85e2-0ca8ab29360a" providerId="AD" clId="Web-{0DD96D3C-CB3D-B311-2472-341D77B31DB6}" dt="2025-03-17T06:03:13.133" v="1" actId="20577"/>
        <pc:sldMkLst>
          <pc:docMk/>
          <pc:sldMk cId="832004669" sldId="328"/>
        </pc:sldMkLst>
        <pc:spChg chg="mod">
          <ac:chgData name="Jehmel Espiritu" userId="S::jehmel.espiritu01@student.csulb.edu::7d1c0f20-0b2e-4254-85e2-0ca8ab29360a" providerId="AD" clId="Web-{0DD96D3C-CB3D-B311-2472-341D77B31DB6}" dt="2025-03-17T06:03:13.133" v="1" actId="20577"/>
          <ac:spMkLst>
            <pc:docMk/>
            <pc:sldMk cId="832004669" sldId="328"/>
            <ac:spMk id="9" creationId="{4FF161D7-05BF-E965-5722-E9635362D6FB}"/>
          </ac:spMkLst>
        </pc:spChg>
      </pc:sldChg>
      <pc:sldChg chg="modSp">
        <pc:chgData name="Jehmel Espiritu" userId="S::jehmel.espiritu01@student.csulb.edu::7d1c0f20-0b2e-4254-85e2-0ca8ab29360a" providerId="AD" clId="Web-{0DD96D3C-CB3D-B311-2472-341D77B31DB6}" dt="2025-03-17T06:20:54.839" v="2" actId="1076"/>
        <pc:sldMkLst>
          <pc:docMk/>
          <pc:sldMk cId="211881254" sldId="330"/>
        </pc:sldMkLst>
        <pc:picChg chg="mod">
          <ac:chgData name="Jehmel Espiritu" userId="S::jehmel.espiritu01@student.csulb.edu::7d1c0f20-0b2e-4254-85e2-0ca8ab29360a" providerId="AD" clId="Web-{0DD96D3C-CB3D-B311-2472-341D77B31DB6}" dt="2025-03-17T06:20:54.839" v="2" actId="1076"/>
          <ac:picMkLst>
            <pc:docMk/>
            <pc:sldMk cId="211881254" sldId="330"/>
            <ac:picMk id="6" creationId="{B7B6B6FE-8214-7CB4-4901-17FFCB0E2553}"/>
          </ac:picMkLst>
        </pc:picChg>
      </pc:sldChg>
    </pc:docChg>
  </pc:docChgLst>
  <pc:docChgLst>
    <pc:chgData name="Jehmel Espiritu" userId="S::jehmel.espiritu01@student.csulb.edu::7d1c0f20-0b2e-4254-85e2-0ca8ab29360a" providerId="AD" clId="Web-{9884F0CF-8445-5753-7E18-A6EA614C2407}"/>
    <pc:docChg chg="addSld delSld modSld sldOrd">
      <pc:chgData name="Jehmel Espiritu" userId="S::jehmel.espiritu01@student.csulb.edu::7d1c0f20-0b2e-4254-85e2-0ca8ab29360a" providerId="AD" clId="Web-{9884F0CF-8445-5753-7E18-A6EA614C2407}" dt="2025-03-17T22:10:07.230" v="424" actId="20577"/>
      <pc:docMkLst>
        <pc:docMk/>
      </pc:docMkLst>
      <pc:sldChg chg="addSp delSp modSp">
        <pc:chgData name="Jehmel Espiritu" userId="S::jehmel.espiritu01@student.csulb.edu::7d1c0f20-0b2e-4254-85e2-0ca8ab29360a" providerId="AD" clId="Web-{9884F0CF-8445-5753-7E18-A6EA614C2407}" dt="2025-03-17T21:27:59.655" v="115" actId="20577"/>
        <pc:sldMkLst>
          <pc:docMk/>
          <pc:sldMk cId="3623746192" sldId="322"/>
        </pc:sldMkLst>
        <pc:spChg chg="mod">
          <ac:chgData name="Jehmel Espiritu" userId="S::jehmel.espiritu01@student.csulb.edu::7d1c0f20-0b2e-4254-85e2-0ca8ab29360a" providerId="AD" clId="Web-{9884F0CF-8445-5753-7E18-A6EA614C2407}" dt="2025-03-17T21:05:21.733" v="4" actId="20577"/>
          <ac:spMkLst>
            <pc:docMk/>
            <pc:sldMk cId="3623746192" sldId="322"/>
            <ac:spMk id="2" creationId="{71F86BAF-2C88-E480-C5E1-2CB9C15F9630}"/>
          </ac:spMkLst>
        </pc:spChg>
        <pc:spChg chg="del">
          <ac:chgData name="Jehmel Espiritu" userId="S::jehmel.espiritu01@student.csulb.edu::7d1c0f20-0b2e-4254-85e2-0ca8ab29360a" providerId="AD" clId="Web-{9884F0CF-8445-5753-7E18-A6EA614C2407}" dt="2025-03-17T21:19:43.171" v="35"/>
          <ac:spMkLst>
            <pc:docMk/>
            <pc:sldMk cId="3623746192" sldId="322"/>
            <ac:spMk id="4" creationId="{B5D30463-23A9-4508-F5FE-C5A31B45CE65}"/>
          </ac:spMkLst>
        </pc:spChg>
        <pc:spChg chg="add del">
          <ac:chgData name="Jehmel Espiritu" userId="S::jehmel.espiritu01@student.csulb.edu::7d1c0f20-0b2e-4254-85e2-0ca8ab29360a" providerId="AD" clId="Web-{9884F0CF-8445-5753-7E18-A6EA614C2407}" dt="2025-03-17T21:19:36.030" v="34"/>
          <ac:spMkLst>
            <pc:docMk/>
            <pc:sldMk cId="3623746192" sldId="322"/>
            <ac:spMk id="5" creationId="{0396D5AF-FE38-A9C2-BB1B-2E7C0266D32C}"/>
          </ac:spMkLst>
        </pc:spChg>
        <pc:spChg chg="add del">
          <ac:chgData name="Jehmel Espiritu" userId="S::jehmel.espiritu01@student.csulb.edu::7d1c0f20-0b2e-4254-85e2-0ca8ab29360a" providerId="AD" clId="Web-{9884F0CF-8445-5753-7E18-A6EA614C2407}" dt="2025-03-17T21:20:07.858" v="37"/>
          <ac:spMkLst>
            <pc:docMk/>
            <pc:sldMk cId="3623746192" sldId="322"/>
            <ac:spMk id="6" creationId="{2BA24693-4C92-E5DE-6891-5EE575B57E5B}"/>
          </ac:spMkLst>
        </pc:spChg>
        <pc:spChg chg="add mod">
          <ac:chgData name="Jehmel Espiritu" userId="S::jehmel.espiritu01@student.csulb.edu::7d1c0f20-0b2e-4254-85e2-0ca8ab29360a" providerId="AD" clId="Web-{9884F0CF-8445-5753-7E18-A6EA614C2407}" dt="2025-03-17T21:27:59.655" v="115" actId="20577"/>
          <ac:spMkLst>
            <pc:docMk/>
            <pc:sldMk cId="3623746192" sldId="322"/>
            <ac:spMk id="8" creationId="{7580F758-1ECF-714C-E279-541372134488}"/>
          </ac:spMkLst>
        </pc:spChg>
      </pc:sldChg>
      <pc:sldChg chg="addSp delSp modSp ord">
        <pc:chgData name="Jehmel Espiritu" userId="S::jehmel.espiritu01@student.csulb.edu::7d1c0f20-0b2e-4254-85e2-0ca8ab29360a" providerId="AD" clId="Web-{9884F0CF-8445-5753-7E18-A6EA614C2407}" dt="2025-03-17T21:52:36.372" v="412" actId="1076"/>
        <pc:sldMkLst>
          <pc:docMk/>
          <pc:sldMk cId="1099514712" sldId="323"/>
        </pc:sldMkLst>
        <pc:picChg chg="add mod">
          <ac:chgData name="Jehmel Espiritu" userId="S::jehmel.espiritu01@student.csulb.edu::7d1c0f20-0b2e-4254-85e2-0ca8ab29360a" providerId="AD" clId="Web-{9884F0CF-8445-5753-7E18-A6EA614C2407}" dt="2025-03-17T21:52:36.372" v="412" actId="1076"/>
          <ac:picMkLst>
            <pc:docMk/>
            <pc:sldMk cId="1099514712" sldId="323"/>
            <ac:picMk id="3" creationId="{B2EE748D-E481-A73F-4A6C-2C7556E17836}"/>
          </ac:picMkLst>
        </pc:picChg>
        <pc:picChg chg="del">
          <ac:chgData name="Jehmel Espiritu" userId="S::jehmel.espiritu01@student.csulb.edu::7d1c0f20-0b2e-4254-85e2-0ca8ab29360a" providerId="AD" clId="Web-{9884F0CF-8445-5753-7E18-A6EA614C2407}" dt="2025-03-17T21:14:47.436" v="20"/>
          <ac:picMkLst>
            <pc:docMk/>
            <pc:sldMk cId="1099514712" sldId="323"/>
            <ac:picMk id="5" creationId="{48BB4F07-C8DC-54B9-1418-9EF43FBD863E}"/>
          </ac:picMkLst>
        </pc:picChg>
      </pc:sldChg>
      <pc:sldChg chg="modSp">
        <pc:chgData name="Jehmel Espiritu" userId="S::jehmel.espiritu01@student.csulb.edu::7d1c0f20-0b2e-4254-85e2-0ca8ab29360a" providerId="AD" clId="Web-{9884F0CF-8445-5753-7E18-A6EA614C2407}" dt="2025-03-17T21:41:41.154" v="404" actId="14100"/>
        <pc:sldMkLst>
          <pc:docMk/>
          <pc:sldMk cId="1674050171" sldId="324"/>
        </pc:sldMkLst>
        <pc:picChg chg="mod">
          <ac:chgData name="Jehmel Espiritu" userId="S::jehmel.espiritu01@student.csulb.edu::7d1c0f20-0b2e-4254-85e2-0ca8ab29360a" providerId="AD" clId="Web-{9884F0CF-8445-5753-7E18-A6EA614C2407}" dt="2025-03-17T21:41:41.154" v="404" actId="14100"/>
          <ac:picMkLst>
            <pc:docMk/>
            <pc:sldMk cId="1674050171" sldId="324"/>
            <ac:picMk id="3" creationId="{E08844E4-91C5-AA0C-5615-E31C75903500}"/>
          </ac:picMkLst>
        </pc:picChg>
        <pc:picChg chg="mod">
          <ac:chgData name="Jehmel Espiritu" userId="S::jehmel.espiritu01@student.csulb.edu::7d1c0f20-0b2e-4254-85e2-0ca8ab29360a" providerId="AD" clId="Web-{9884F0CF-8445-5753-7E18-A6EA614C2407}" dt="2025-03-17T21:23:19.014" v="112" actId="1076"/>
          <ac:picMkLst>
            <pc:docMk/>
            <pc:sldMk cId="1674050171" sldId="324"/>
            <ac:picMk id="4" creationId="{9E8A604C-11C0-CC7C-BA69-03DDD7C668ED}"/>
          </ac:picMkLst>
        </pc:picChg>
      </pc:sldChg>
      <pc:sldChg chg="addSp delSp modSp">
        <pc:chgData name="Jehmel Espiritu" userId="S::jehmel.espiritu01@student.csulb.edu::7d1c0f20-0b2e-4254-85e2-0ca8ab29360a" providerId="AD" clId="Web-{9884F0CF-8445-5753-7E18-A6EA614C2407}" dt="2025-03-17T21:13:09.874" v="18" actId="1076"/>
        <pc:sldMkLst>
          <pc:docMk/>
          <pc:sldMk cId="211881254" sldId="330"/>
        </pc:sldMkLst>
        <pc:picChg chg="add mod">
          <ac:chgData name="Jehmel Espiritu" userId="S::jehmel.espiritu01@student.csulb.edu::7d1c0f20-0b2e-4254-85e2-0ca8ab29360a" providerId="AD" clId="Web-{9884F0CF-8445-5753-7E18-A6EA614C2407}" dt="2025-03-17T21:11:43.655" v="12" actId="14100"/>
          <ac:picMkLst>
            <pc:docMk/>
            <pc:sldMk cId="211881254" sldId="330"/>
            <ac:picMk id="5" creationId="{A3507409-20E3-2CCB-3A40-3795864E1141}"/>
          </ac:picMkLst>
        </pc:picChg>
        <pc:picChg chg="del mod">
          <ac:chgData name="Jehmel Espiritu" userId="S::jehmel.espiritu01@student.csulb.edu::7d1c0f20-0b2e-4254-85e2-0ca8ab29360a" providerId="AD" clId="Web-{9884F0CF-8445-5753-7E18-A6EA614C2407}" dt="2025-03-17T21:12:02.827" v="13"/>
          <ac:picMkLst>
            <pc:docMk/>
            <pc:sldMk cId="211881254" sldId="330"/>
            <ac:picMk id="6" creationId="{B7B6B6FE-8214-7CB4-4901-17FFCB0E2553}"/>
          </ac:picMkLst>
        </pc:picChg>
        <pc:picChg chg="add mod">
          <ac:chgData name="Jehmel Espiritu" userId="S::jehmel.espiritu01@student.csulb.edu::7d1c0f20-0b2e-4254-85e2-0ca8ab29360a" providerId="AD" clId="Web-{9884F0CF-8445-5753-7E18-A6EA614C2407}" dt="2025-03-17T21:13:09.874" v="18" actId="1076"/>
          <ac:picMkLst>
            <pc:docMk/>
            <pc:sldMk cId="211881254" sldId="330"/>
            <ac:picMk id="8" creationId="{7097E7A8-84F4-19A1-F562-D369A90C789E}"/>
          </ac:picMkLst>
        </pc:picChg>
        <pc:picChg chg="del">
          <ac:chgData name="Jehmel Espiritu" userId="S::jehmel.espiritu01@student.csulb.edu::7d1c0f20-0b2e-4254-85e2-0ca8ab29360a" providerId="AD" clId="Web-{9884F0CF-8445-5753-7E18-A6EA614C2407}" dt="2025-03-17T21:11:23.936" v="5"/>
          <ac:picMkLst>
            <pc:docMk/>
            <pc:sldMk cId="211881254" sldId="330"/>
            <ac:picMk id="9" creationId="{838C97B5-55CB-61DC-8F7F-F16897D998DF}"/>
          </ac:picMkLst>
        </pc:picChg>
      </pc:sldChg>
      <pc:sldChg chg="new del">
        <pc:chgData name="Jehmel Espiritu" userId="S::jehmel.espiritu01@student.csulb.edu::7d1c0f20-0b2e-4254-85e2-0ca8ab29360a" providerId="AD" clId="Web-{9884F0CF-8445-5753-7E18-A6EA614C2407}" dt="2025-03-17T21:05:03.218" v="1"/>
        <pc:sldMkLst>
          <pc:docMk/>
          <pc:sldMk cId="15962315" sldId="333"/>
        </pc:sldMkLst>
      </pc:sldChg>
      <pc:sldChg chg="addSp delSp modSp add replId">
        <pc:chgData name="Jehmel Espiritu" userId="S::jehmel.espiritu01@student.csulb.edu::7d1c0f20-0b2e-4254-85e2-0ca8ab29360a" providerId="AD" clId="Web-{9884F0CF-8445-5753-7E18-A6EA614C2407}" dt="2025-03-17T21:41:53.045" v="411" actId="20577"/>
        <pc:sldMkLst>
          <pc:docMk/>
          <pc:sldMk cId="1718172890" sldId="333"/>
        </pc:sldMkLst>
        <pc:spChg chg="del">
          <ac:chgData name="Jehmel Espiritu" userId="S::jehmel.espiritu01@student.csulb.edu::7d1c0f20-0b2e-4254-85e2-0ca8ab29360a" providerId="AD" clId="Web-{9884F0CF-8445-5753-7E18-A6EA614C2407}" dt="2025-03-17T21:28:59.670" v="134"/>
          <ac:spMkLst>
            <pc:docMk/>
            <pc:sldMk cId="1718172890" sldId="333"/>
            <ac:spMk id="4" creationId="{25BE5DE1-AAC2-1DF1-2E4D-47657348E167}"/>
          </ac:spMkLst>
        </pc:spChg>
        <pc:spChg chg="add del mod">
          <ac:chgData name="Jehmel Espiritu" userId="S::jehmel.espiritu01@student.csulb.edu::7d1c0f20-0b2e-4254-85e2-0ca8ab29360a" providerId="AD" clId="Web-{9884F0CF-8445-5753-7E18-A6EA614C2407}" dt="2025-03-17T21:28:55.201" v="133"/>
          <ac:spMkLst>
            <pc:docMk/>
            <pc:sldMk cId="1718172890" sldId="333"/>
            <ac:spMk id="5" creationId="{0AE09842-1587-9449-6C7B-0879F6CCF766}"/>
          </ac:spMkLst>
        </pc:spChg>
        <pc:spChg chg="add">
          <ac:chgData name="Jehmel Espiritu" userId="S::jehmel.espiritu01@student.csulb.edu::7d1c0f20-0b2e-4254-85e2-0ca8ab29360a" providerId="AD" clId="Web-{9884F0CF-8445-5753-7E18-A6EA614C2407}" dt="2025-03-17T21:29:10.045" v="135"/>
          <ac:spMkLst>
            <pc:docMk/>
            <pc:sldMk cId="1718172890" sldId="333"/>
            <ac:spMk id="6" creationId="{3E7C7C49-4E63-EBBD-92DF-AC6E415CE476}"/>
          </ac:spMkLst>
        </pc:spChg>
        <pc:spChg chg="add del">
          <ac:chgData name="Jehmel Espiritu" userId="S::jehmel.espiritu01@student.csulb.edu::7d1c0f20-0b2e-4254-85e2-0ca8ab29360a" providerId="AD" clId="Web-{9884F0CF-8445-5753-7E18-A6EA614C2407}" dt="2025-03-17T21:29:31.545" v="138"/>
          <ac:spMkLst>
            <pc:docMk/>
            <pc:sldMk cId="1718172890" sldId="333"/>
            <ac:spMk id="8" creationId="{3667725D-CE0C-B213-B8B3-B97B6E67BE82}"/>
          </ac:spMkLst>
        </pc:spChg>
        <pc:spChg chg="add mod">
          <ac:chgData name="Jehmel Espiritu" userId="S::jehmel.espiritu01@student.csulb.edu::7d1c0f20-0b2e-4254-85e2-0ca8ab29360a" providerId="AD" clId="Web-{9884F0CF-8445-5753-7E18-A6EA614C2407}" dt="2025-03-17T21:41:53.045" v="411" actId="20577"/>
          <ac:spMkLst>
            <pc:docMk/>
            <pc:sldMk cId="1718172890" sldId="333"/>
            <ac:spMk id="11" creationId="{B28A4A4C-E6A2-F7FF-6215-365398C3A393}"/>
          </ac:spMkLst>
        </pc:spChg>
      </pc:sldChg>
      <pc:sldChg chg="modSp">
        <pc:chgData name="Jehmel Espiritu" userId="S::jehmel.espiritu01@student.csulb.edu::7d1c0f20-0b2e-4254-85e2-0ca8ab29360a" providerId="AD" clId="Web-{9884F0CF-8445-5753-7E18-A6EA614C2407}" dt="2025-03-17T22:10:07.230" v="424" actId="20577"/>
        <pc:sldMkLst>
          <pc:docMk/>
          <pc:sldMk cId="2968703154" sldId="334"/>
        </pc:sldMkLst>
        <pc:spChg chg="mod">
          <ac:chgData name="Jehmel Espiritu" userId="S::jehmel.espiritu01@student.csulb.edu::7d1c0f20-0b2e-4254-85e2-0ca8ab29360a" providerId="AD" clId="Web-{9884F0CF-8445-5753-7E18-A6EA614C2407}" dt="2025-03-17T22:10:07.230" v="424" actId="20577"/>
          <ac:spMkLst>
            <pc:docMk/>
            <pc:sldMk cId="2968703154" sldId="334"/>
            <ac:spMk id="9" creationId="{BFC40171-4025-12AA-122E-E12804FC962F}"/>
          </ac:spMkLst>
        </pc:spChg>
      </pc:sldChg>
    </pc:docChg>
  </pc:docChgLst>
  <pc:docChgLst>
    <pc:chgData name="Jehmel Espiritu" userId="S::jehmel.espiritu01@student.csulb.edu::7d1c0f20-0b2e-4254-85e2-0ca8ab29360a" providerId="AD" clId="Web-{DA139412-182B-6588-C9DA-DE3A8DDF9F50}"/>
    <pc:docChg chg="modSld">
      <pc:chgData name="Jehmel Espiritu" userId="S::jehmel.espiritu01@student.csulb.edu::7d1c0f20-0b2e-4254-85e2-0ca8ab29360a" providerId="AD" clId="Web-{DA139412-182B-6588-C9DA-DE3A8DDF9F50}" dt="2025-03-17T23:23:12.050" v="3" actId="1076"/>
      <pc:docMkLst>
        <pc:docMk/>
      </pc:docMkLst>
      <pc:sldChg chg="modSp">
        <pc:chgData name="Jehmel Espiritu" userId="S::jehmel.espiritu01@student.csulb.edu::7d1c0f20-0b2e-4254-85e2-0ca8ab29360a" providerId="AD" clId="Web-{DA139412-182B-6588-C9DA-DE3A8DDF9F50}" dt="2025-03-17T23:21:35.504" v="0" actId="1076"/>
        <pc:sldMkLst>
          <pc:docMk/>
          <pc:sldMk cId="3623746192" sldId="322"/>
        </pc:sldMkLst>
        <pc:spChg chg="mod">
          <ac:chgData name="Jehmel Espiritu" userId="S::jehmel.espiritu01@student.csulb.edu::7d1c0f20-0b2e-4254-85e2-0ca8ab29360a" providerId="AD" clId="Web-{DA139412-182B-6588-C9DA-DE3A8DDF9F50}" dt="2025-03-17T23:21:35.504" v="0" actId="1076"/>
          <ac:spMkLst>
            <pc:docMk/>
            <pc:sldMk cId="3623746192" sldId="322"/>
            <ac:spMk id="8" creationId="{7580F758-1ECF-714C-E279-541372134488}"/>
          </ac:spMkLst>
        </pc:spChg>
      </pc:sldChg>
      <pc:sldChg chg="delSp modSp">
        <pc:chgData name="Jehmel Espiritu" userId="S::jehmel.espiritu01@student.csulb.edu::7d1c0f20-0b2e-4254-85e2-0ca8ab29360a" providerId="AD" clId="Web-{DA139412-182B-6588-C9DA-DE3A8DDF9F50}" dt="2025-03-17T23:23:12.050" v="3" actId="1076"/>
        <pc:sldMkLst>
          <pc:docMk/>
          <pc:sldMk cId="211881254" sldId="330"/>
        </pc:sldMkLst>
        <pc:spChg chg="del mod">
          <ac:chgData name="Jehmel Espiritu" userId="S::jehmel.espiritu01@student.csulb.edu::7d1c0f20-0b2e-4254-85e2-0ca8ab29360a" providerId="AD" clId="Web-{DA139412-182B-6588-C9DA-DE3A8DDF9F50}" dt="2025-03-17T23:23:10.347" v="2"/>
          <ac:spMkLst>
            <pc:docMk/>
            <pc:sldMk cId="211881254" sldId="330"/>
            <ac:spMk id="3" creationId="{388559D8-F326-6074-2C1B-27881DF36404}"/>
          </ac:spMkLst>
        </pc:spChg>
        <pc:picChg chg="mod">
          <ac:chgData name="Jehmel Espiritu" userId="S::jehmel.espiritu01@student.csulb.edu::7d1c0f20-0b2e-4254-85e2-0ca8ab29360a" providerId="AD" clId="Web-{DA139412-182B-6588-C9DA-DE3A8DDF9F50}" dt="2025-03-17T23:23:12.050" v="3" actId="1076"/>
          <ac:picMkLst>
            <pc:docMk/>
            <pc:sldMk cId="211881254" sldId="330"/>
            <ac:picMk id="5" creationId="{A3507409-20E3-2CCB-3A40-3795864E1141}"/>
          </ac:picMkLst>
        </pc:picChg>
      </pc:sldChg>
    </pc:docChg>
  </pc:docChgLst>
  <pc:docChgLst>
    <pc:chgData name="Jonathan Cerniaz" userId="3b628a21-462a-4b55-bac2-0c5dbb20dd63" providerId="ADAL" clId="{39F60E4D-274D-4135-88EA-CB287815A08F}"/>
    <pc:docChg chg="delSld">
      <pc:chgData name="Jonathan Cerniaz" userId="3b628a21-462a-4b55-bac2-0c5dbb20dd63" providerId="ADAL" clId="{39F60E4D-274D-4135-88EA-CB287815A08F}" dt="2025-03-13T23:51:19.164" v="2" actId="47"/>
      <pc:docMkLst>
        <pc:docMk/>
      </pc:docMkLst>
      <pc:sldChg chg="del">
        <pc:chgData name="Jonathan Cerniaz" userId="3b628a21-462a-4b55-bac2-0c5dbb20dd63" providerId="ADAL" clId="{39F60E4D-274D-4135-88EA-CB287815A08F}" dt="2025-03-13T23:51:19.164" v="2" actId="47"/>
        <pc:sldMkLst>
          <pc:docMk/>
          <pc:sldMk cId="1479857037" sldId="321"/>
        </pc:sldMkLst>
      </pc:sldChg>
      <pc:sldChg chg="del">
        <pc:chgData name="Jonathan Cerniaz" userId="3b628a21-462a-4b55-bac2-0c5dbb20dd63" providerId="ADAL" clId="{39F60E4D-274D-4135-88EA-CB287815A08F}" dt="2025-03-13T23:51:13.966" v="1" actId="47"/>
        <pc:sldMkLst>
          <pc:docMk/>
          <pc:sldMk cId="3689880129" sldId="325"/>
        </pc:sldMkLst>
      </pc:sldChg>
      <pc:sldChg chg="del">
        <pc:chgData name="Jonathan Cerniaz" userId="3b628a21-462a-4b55-bac2-0c5dbb20dd63" providerId="ADAL" clId="{39F60E4D-274D-4135-88EA-CB287815A08F}" dt="2025-03-13T23:51:13.898" v="0" actId="47"/>
        <pc:sldMkLst>
          <pc:docMk/>
          <pc:sldMk cId="1913164851" sldId="326"/>
        </pc:sldMkLst>
      </pc:sldChg>
    </pc:docChg>
  </pc:docChgLst>
  <pc:docChgLst>
    <pc:chgData name="Joseph Guzman" userId="S::joseph.guzman@student.csulb.edu::17ccc4ac-b72a-4c03-9511-790abe281be7" providerId="AD" clId="Web-{9C765785-552D-8B46-BEF4-CD0E48201251}"/>
    <pc:docChg chg="mod addSld modSld">
      <pc:chgData name="Joseph Guzman" userId="S::joseph.guzman@student.csulb.edu::17ccc4ac-b72a-4c03-9511-790abe281be7" providerId="AD" clId="Web-{9C765785-552D-8B46-BEF4-CD0E48201251}" dt="2025-03-17T21:13:53.240" v="211" actId="1076"/>
      <pc:docMkLst>
        <pc:docMk/>
      </pc:docMkLst>
      <pc:sldChg chg="addSp modSp">
        <pc:chgData name="Joseph Guzman" userId="S::joseph.guzman@student.csulb.edu::17ccc4ac-b72a-4c03-9511-790abe281be7" providerId="AD" clId="Web-{9C765785-552D-8B46-BEF4-CD0E48201251}" dt="2025-03-17T21:13:53.240" v="211" actId="1076"/>
        <pc:sldMkLst>
          <pc:docMk/>
          <pc:sldMk cId="832004669" sldId="328"/>
        </pc:sldMkLst>
        <pc:spChg chg="mod">
          <ac:chgData name="Joseph Guzman" userId="S::joseph.guzman@student.csulb.edu::17ccc4ac-b72a-4c03-9511-790abe281be7" providerId="AD" clId="Web-{9C765785-552D-8B46-BEF4-CD0E48201251}" dt="2025-03-17T21:06:55.997" v="21" actId="20577"/>
          <ac:spMkLst>
            <pc:docMk/>
            <pc:sldMk cId="832004669" sldId="328"/>
            <ac:spMk id="8" creationId="{98FF7713-8FA4-3528-6140-1D77FB5058D8}"/>
          </ac:spMkLst>
        </pc:spChg>
        <pc:spChg chg="mod">
          <ac:chgData name="Joseph Guzman" userId="S::joseph.guzman@student.csulb.edu::17ccc4ac-b72a-4c03-9511-790abe281be7" providerId="AD" clId="Web-{9C765785-552D-8B46-BEF4-CD0E48201251}" dt="2025-03-17T21:13:38.959" v="206" actId="20577"/>
          <ac:spMkLst>
            <pc:docMk/>
            <pc:sldMk cId="832004669" sldId="328"/>
            <ac:spMk id="9" creationId="{4FF161D7-05BF-E965-5722-E9635362D6FB}"/>
          </ac:spMkLst>
        </pc:spChg>
        <pc:picChg chg="add mod modCrop">
          <ac:chgData name="Joseph Guzman" userId="S::joseph.guzman@student.csulb.edu::17ccc4ac-b72a-4c03-9511-790abe281be7" providerId="AD" clId="Web-{9C765785-552D-8B46-BEF4-CD0E48201251}" dt="2025-03-17T21:13:53.240" v="211" actId="1076"/>
          <ac:picMkLst>
            <pc:docMk/>
            <pc:sldMk cId="832004669" sldId="328"/>
            <ac:picMk id="2" creationId="{27FA6E63-D941-4575-AB78-3E7A466F732F}"/>
          </ac:picMkLst>
        </pc:picChg>
      </pc:sldChg>
      <pc:sldChg chg="add replId">
        <pc:chgData name="Joseph Guzman" userId="S::joseph.guzman@student.csulb.edu::17ccc4ac-b72a-4c03-9511-790abe281be7" providerId="AD" clId="Web-{9C765785-552D-8B46-BEF4-CD0E48201251}" dt="2025-03-17T21:05:58.730" v="0"/>
        <pc:sldMkLst>
          <pc:docMk/>
          <pc:sldMk cId="2968703154" sldId="334"/>
        </pc:sldMkLst>
      </pc:sldChg>
    </pc:docChg>
  </pc:docChgLst>
  <pc:docChgLst>
    <pc:chgData name="Afzal Hakim" userId="S::afzal.hakim01@student.csulb.edu::ee081cca-c90c-49e4-a214-d12c9d0e9c2b" providerId="AD" clId="Web-{76444839-3A50-9283-9A46-BF3D5C6FC73D}"/>
    <pc:docChg chg="modSld">
      <pc:chgData name="Afzal Hakim" userId="S::afzal.hakim01@student.csulb.edu::ee081cca-c90c-49e4-a214-d12c9d0e9c2b" providerId="AD" clId="Web-{76444839-3A50-9283-9A46-BF3D5C6FC73D}" dt="2025-03-17T04:28:05.463" v="24" actId="1076"/>
      <pc:docMkLst>
        <pc:docMk/>
      </pc:docMkLst>
      <pc:sldChg chg="addSp delSp modSp">
        <pc:chgData name="Afzal Hakim" userId="S::afzal.hakim01@student.csulb.edu::ee081cca-c90c-49e4-a214-d12c9d0e9c2b" providerId="AD" clId="Web-{76444839-3A50-9283-9A46-BF3D5C6FC73D}" dt="2025-03-17T04:28:05.463" v="24" actId="1076"/>
        <pc:sldMkLst>
          <pc:docMk/>
          <pc:sldMk cId="1674050171" sldId="324"/>
        </pc:sldMkLst>
        <pc:spChg chg="mod">
          <ac:chgData name="Afzal Hakim" userId="S::afzal.hakim01@student.csulb.edu::ee081cca-c90c-49e4-a214-d12c9d0e9c2b" providerId="AD" clId="Web-{76444839-3A50-9283-9A46-BF3D5C6FC73D}" dt="2025-03-17T04:20:40.445" v="20" actId="20577"/>
          <ac:spMkLst>
            <pc:docMk/>
            <pc:sldMk cId="1674050171" sldId="324"/>
            <ac:spMk id="2" creationId="{C9A5D50B-B66F-926B-97A6-557FBB6BA9D5}"/>
          </ac:spMkLst>
        </pc:spChg>
        <pc:picChg chg="add mod">
          <ac:chgData name="Afzal Hakim" userId="S::afzal.hakim01@student.csulb.edu::ee081cca-c90c-49e4-a214-d12c9d0e9c2b" providerId="AD" clId="Web-{76444839-3A50-9283-9A46-BF3D5C6FC73D}" dt="2025-03-17T04:28:05.463" v="24" actId="1076"/>
          <ac:picMkLst>
            <pc:docMk/>
            <pc:sldMk cId="1674050171" sldId="324"/>
            <ac:picMk id="3" creationId="{E08844E4-91C5-AA0C-5615-E31C75903500}"/>
          </ac:picMkLst>
        </pc:picChg>
        <pc:picChg chg="del">
          <ac:chgData name="Afzal Hakim" userId="S::afzal.hakim01@student.csulb.edu::ee081cca-c90c-49e4-a214-d12c9d0e9c2b" providerId="AD" clId="Web-{76444839-3A50-9283-9A46-BF3D5C6FC73D}" dt="2025-03-17T04:27:59.369" v="21"/>
          <ac:picMkLst>
            <pc:docMk/>
            <pc:sldMk cId="1674050171" sldId="324"/>
            <ac:picMk id="8" creationId="{817A2C7A-015A-8B45-28A3-B16003A7AAFA}"/>
          </ac:picMkLst>
        </pc:picChg>
      </pc:sldChg>
      <pc:sldChg chg="modSp">
        <pc:chgData name="Afzal Hakim" userId="S::afzal.hakim01@student.csulb.edu::ee081cca-c90c-49e4-a214-d12c9d0e9c2b" providerId="AD" clId="Web-{76444839-3A50-9283-9A46-BF3D5C6FC73D}" dt="2025-03-17T04:20:10.022" v="11" actId="20577"/>
        <pc:sldMkLst>
          <pc:docMk/>
          <pc:sldMk cId="882993972" sldId="329"/>
        </pc:sldMkLst>
        <pc:spChg chg="mod">
          <ac:chgData name="Afzal Hakim" userId="S::afzal.hakim01@student.csulb.edu::ee081cca-c90c-49e4-a214-d12c9d0e9c2b" providerId="AD" clId="Web-{76444839-3A50-9283-9A46-BF3D5C6FC73D}" dt="2025-03-17T04:20:10.022" v="11" actId="20577"/>
          <ac:spMkLst>
            <pc:docMk/>
            <pc:sldMk cId="882993972" sldId="329"/>
            <ac:spMk id="9" creationId="{F05B7B8C-FB72-71D4-FA2E-8534BC3403D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392FF-A614-86C8-1E5F-2BF740FE1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295DA7-5BF6-ED46-484D-66AAE0154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12DD7-A7D0-B3B4-411A-0C771A174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5F954-C6B4-A332-1FDA-880DB134C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55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CC7C2-F302-4E85-CDD1-CACB10466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D46F1-E1DF-0931-E6F3-00DEEA507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CB55F-6E60-77F5-AB5D-2D6A4963F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44D38-A356-A7C7-ED46-AF826FA10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88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6991350" y="406400"/>
            <a:ext cx="4179570" cy="3457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>
                <a:solidFill>
                  <a:srgbClr val="0070C0"/>
                </a:solidFill>
              </a:rPr>
              <a:t>Dr. Pill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4CD7046-FA41-1BC3-7E76-F611611C75A2}"/>
              </a:ext>
            </a:extLst>
          </p:cNvPr>
          <p:cNvSpPr txBox="1"/>
          <p:nvPr/>
        </p:nvSpPr>
        <p:spPr>
          <a:xfrm>
            <a:off x="6988629" y="3864032"/>
            <a:ext cx="4179570" cy="368624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2500" kern="1200" spc="50" baseline="0">
                <a:solidFill>
                  <a:srgbClr val="898989"/>
                </a:solidFill>
              </a:rPr>
              <a:t>Automatic Pill Dispenser</a:t>
            </a:r>
          </a:p>
        </p:txBody>
      </p:sp>
    </p:spTree>
    <p:extLst>
      <p:ext uri="{BB962C8B-B14F-4D97-AF65-F5344CB8AC3E}">
        <p14:creationId xmlns:p14="http://schemas.microsoft.com/office/powerpoint/2010/main" val="143419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FEF69-3BB4-9ECC-4211-67CBB806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1641-9291-C33E-3B7A-A7DB4D75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71" y="592178"/>
            <a:ext cx="9971624" cy="113447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5">
                    <a:lumMod val="76000"/>
                  </a:schemeClr>
                </a:solidFill>
              </a:rPr>
              <a:t>Technical details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5E5DB-46A2-0323-8373-21F1FD42B6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59959592-936D-277F-F3E5-84762590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1CC55-B865-6976-3CEE-70AF938C357C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3507409-20E3-2CCB-3A40-3795864E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73" y="2152201"/>
            <a:ext cx="4675876" cy="2841145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097E7A8-84F4-19A1-F562-D369A90C7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75" y="2147888"/>
            <a:ext cx="53149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6BAF-2C88-E480-C5E1-2CB9C15F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71" y="592178"/>
            <a:ext cx="9971624" cy="113447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5">
                    <a:lumMod val="76000"/>
                  </a:schemeClr>
                </a:solidFill>
              </a:rPr>
              <a:t>Technical details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924E4-D22F-B906-9803-3A91E2D999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Picture 9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A1403545-6C17-E17B-148D-827BE6B1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30CE06-23F8-B541-C2A6-F83011D5289C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2EE748D-E481-A73F-4A6C-2C7556E1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09" y="1806875"/>
            <a:ext cx="7233428" cy="41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1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CCF98-0BFC-D842-E74D-E035FF0AC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94F1F-67C0-566D-7AFB-BA5FA1F5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71" y="592178"/>
            <a:ext cx="9971624" cy="113447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5">
                    <a:lumMod val="76000"/>
                  </a:schemeClr>
                </a:solidFill>
              </a:rPr>
              <a:t>Technical details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2970E-46B0-7D4B-E550-FF85666C72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Picture 9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50AE7F9C-8961-DEC2-F255-FE31B432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B17C2E-6C70-5B8A-A46E-9065480AED96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DD0B9A-6555-9E40-97D2-3A09053D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02" t="-1709" r="22266" b="16239"/>
          <a:stretch/>
        </p:blipFill>
        <p:spPr>
          <a:xfrm>
            <a:off x="518974" y="1867535"/>
            <a:ext cx="5159224" cy="339381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78B60C-B4D3-B403-F2A7-A2B893649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720" y="1866750"/>
            <a:ext cx="5922885" cy="340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96836-F19A-B09F-F5B3-63C0E5994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A8A2-0701-8E4E-E77A-7377CB62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71" y="592178"/>
            <a:ext cx="9971624" cy="113447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5">
                    <a:lumMod val="76000"/>
                  </a:schemeClr>
                </a:solidFill>
              </a:rPr>
              <a:t>Technical details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2874F-575A-795C-8D16-90CBD69795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Picture 9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56231221-318E-9165-F1BB-998BA002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FC3673-D993-81F2-CECE-356AFF7ECD8C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2DFE5C1-5842-1347-EFBB-A338B268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69" y="1920304"/>
            <a:ext cx="5624337" cy="3557847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39A3F05-C927-7AA5-64EE-9E65218BE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7375"/>
            <a:ext cx="62293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5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002F-F781-D59E-14A3-F523FC2A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D50B-B66F-926B-97A6-557FBB6B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71" y="592178"/>
            <a:ext cx="9971624" cy="113447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5">
                    <a:lumMod val="76000"/>
                  </a:schemeClr>
                </a:solidFill>
              </a:rPr>
              <a:t>Technical details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E780E-A0B8-4E29-BD2F-EF87DE6D6E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6533ECF9-3F54-CB84-6980-1A01A34D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08FDC-BEFA-7717-599F-36DD2C574944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E08844E4-91C5-AA0C-5615-E31C7590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8" y="1717258"/>
            <a:ext cx="9951824" cy="49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50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6BAF-2C88-E480-C5E1-2CB9C15F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85" y="881213"/>
            <a:ext cx="9971624" cy="74825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accent5">
                    <a:lumMod val="76000"/>
                  </a:schemeClr>
                </a:solidFill>
              </a:rPr>
              <a:t>challenges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924E4-D22F-B906-9803-3A91E2D999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A1403545-6C17-E17B-148D-827BE6B1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3F6268-0E1C-94C9-6E49-DA6DDBCBF119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0F758-1ECF-714C-E279-541372134488}"/>
              </a:ext>
            </a:extLst>
          </p:cNvPr>
          <p:cNvSpPr txBox="1"/>
          <p:nvPr/>
        </p:nvSpPr>
        <p:spPr>
          <a:xfrm>
            <a:off x="556113" y="1948934"/>
            <a:ext cx="9740655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n-US" sz="2400" dirty="0"/>
              <a:t>Raspberry Pi overheating </a:t>
            </a:r>
          </a:p>
          <a:p>
            <a:endParaRPr lang="en-US" sz="2400"/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Touchscreen not properly responding </a:t>
            </a:r>
          </a:p>
          <a:p>
            <a:pPr marL="342900" indent="-342900">
              <a:buFont typeface="Calibri"/>
              <a:buChar char="-"/>
            </a:pPr>
            <a:endParaRPr lang="en-US" sz="2400"/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Motor not responding from touchscreen inputs </a:t>
            </a:r>
          </a:p>
          <a:p>
            <a:pPr marL="342900" indent="-342900">
              <a:buFont typeface="Calibri"/>
              <a:buChar char="-"/>
            </a:pPr>
            <a:endParaRPr lang="en-US" sz="2400"/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Issues with IDE on different devices</a:t>
            </a:r>
          </a:p>
          <a:p>
            <a:pPr marL="342900" indent="-342900">
              <a:buFont typeface="Calibri"/>
              <a:buChar char="-"/>
            </a:pPr>
            <a:endParaRPr lang="en-US" sz="2400" dirty="0"/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OS issues</a:t>
            </a:r>
          </a:p>
          <a:p>
            <a:pPr marL="342900" indent="-342900">
              <a:buFont typeface="Calibri"/>
              <a:buChar char="-"/>
            </a:pPr>
            <a:endParaRPr lang="en-US" sz="2400" dirty="0"/>
          </a:p>
          <a:p>
            <a:pPr marL="342900" indent="-342900">
              <a:buFont typeface="Calibri"/>
              <a:buChar char="-"/>
            </a:pPr>
            <a:endParaRPr lang="en-US" sz="2400" dirty="0"/>
          </a:p>
          <a:p>
            <a:r>
              <a:rPr lang="en-US" dirty="0"/>
              <a:t> </a:t>
            </a:r>
          </a:p>
        </p:txBody>
      </p:sp>
    </p:spTree>
    <p:extLst>
      <p:ext uri="{BB962C8B-B14F-4D97-AF65-F5344CB8AC3E}">
        <p14:creationId xmlns:p14="http://schemas.microsoft.com/office/powerpoint/2010/main" val="362374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06F4E-498C-A376-17B5-B553E9986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E555-620E-88EC-4CE9-C2244D92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85" y="881213"/>
            <a:ext cx="9971624" cy="74825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accent5">
                    <a:lumMod val="76000"/>
                  </a:schemeClr>
                </a:solidFill>
              </a:rPr>
              <a:t>Overcoming challenges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C75DE-018A-58E1-C96E-62586A2BA6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9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A307CA8B-1E0B-EFCD-E87E-FCBD2038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320B53-CBF0-5C26-C113-30C167B2739A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C7C49-4E63-EBBD-92DF-AC6E415CE476}"/>
              </a:ext>
            </a:extLst>
          </p:cNvPr>
          <p:cNvSpPr txBox="1"/>
          <p:nvPr/>
        </p:nvSpPr>
        <p:spPr>
          <a:xfrm>
            <a:off x="514350" y="1609724"/>
            <a:ext cx="9239250" cy="43910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A4A4C-E6A2-F7FF-6215-365398C3A393}"/>
              </a:ext>
            </a:extLst>
          </p:cNvPr>
          <p:cNvSpPr txBox="1"/>
          <p:nvPr/>
        </p:nvSpPr>
        <p:spPr>
          <a:xfrm>
            <a:off x="556113" y="1718896"/>
            <a:ext cx="974065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Raspberry Pi overheating </a:t>
            </a:r>
            <a:endParaRPr lang="en-US"/>
          </a:p>
          <a:p>
            <a:pPr marL="342900" indent="-342900">
              <a:buFont typeface="Calibri"/>
              <a:buChar char="-"/>
            </a:pPr>
            <a:r>
              <a:rPr lang="en-US" sz="2400"/>
              <a:t>Ended up buying cooler for the pi to reduce the temperature to prevent it from slowing down all our systems  </a:t>
            </a:r>
          </a:p>
          <a:p>
            <a:endParaRPr lang="en-US" sz="2400"/>
          </a:p>
          <a:p>
            <a:r>
              <a:rPr lang="en-US" sz="2400"/>
              <a:t>Touchscreen not properly responding </a:t>
            </a:r>
          </a:p>
          <a:p>
            <a:pPr marL="342900" indent="-342900">
              <a:buFont typeface="Calibri"/>
              <a:buChar char="-"/>
            </a:pPr>
            <a:r>
              <a:rPr lang="en-US" sz="2400"/>
              <a:t>Used various kinds of touchscreen drivers to see which one was responding the best </a:t>
            </a:r>
          </a:p>
          <a:p>
            <a:endParaRPr lang="en-US" sz="2400"/>
          </a:p>
          <a:p>
            <a:r>
              <a:rPr lang="en-US" sz="2400"/>
              <a:t>Motor not responding from touchscreen inputs </a:t>
            </a:r>
            <a:endParaRPr lang="en-US"/>
          </a:p>
          <a:p>
            <a:pPr marL="342900" indent="-342900">
              <a:buFont typeface="Calibri"/>
              <a:buChar char="-"/>
            </a:pPr>
            <a:r>
              <a:rPr lang="en-US" sz="2400"/>
              <a:t>Tried various ports on Raspberry Pi that gave the best response </a:t>
            </a:r>
          </a:p>
          <a:p>
            <a:endParaRPr lang="en-US" sz="2400"/>
          </a:p>
          <a:p>
            <a:pPr marL="342900" indent="-342900">
              <a:buFont typeface="Calibri"/>
              <a:buChar char="-"/>
            </a:pP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2EB99-68B0-E394-E554-508191E5A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90759" y="2305508"/>
            <a:ext cx="2772836" cy="22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7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0E9A9-E6E9-42E1-B2BC-BDB84A7FF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B168A-1D3E-99FF-7689-1902F1B5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41D8B3-174E-A276-DA19-2DABB879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91" y="695262"/>
            <a:ext cx="9982062" cy="71693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5">
                    <a:lumMod val="76000"/>
                  </a:schemeClr>
                </a:solidFill>
              </a:rPr>
              <a:t>NeXT demo </a:t>
            </a:r>
          </a:p>
        </p:txBody>
      </p:sp>
      <p:pic>
        <p:nvPicPr>
          <p:cNvPr id="11" name="Picture 10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2C1312AD-4BB9-054C-AB07-E60410160D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F07B0A-1C8F-E5CC-0B7E-A2A3DD4602EF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D261A-EB54-6376-C18A-2B56CBF73A22}"/>
              </a:ext>
            </a:extLst>
          </p:cNvPr>
          <p:cNvSpPr txBox="1"/>
          <p:nvPr/>
        </p:nvSpPr>
        <p:spPr>
          <a:xfrm>
            <a:off x="642378" y="1762028"/>
            <a:ext cx="9151184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b="1">
                <a:ea typeface="+mn-lt"/>
                <a:cs typeface="+mn-lt"/>
              </a:rPr>
              <a:t>Authentication:</a:t>
            </a:r>
            <a:r>
              <a:rPr lang="en-US" sz="2400">
                <a:ea typeface="+mn-lt"/>
                <a:cs typeface="+mn-lt"/>
              </a:rPr>
              <a:t> Users log in via fingerprint or facial recognition and their details are logged instantly.</a:t>
            </a:r>
            <a:endParaRPr lang="en-US"/>
          </a:p>
          <a:p>
            <a:pPr marL="457200" indent="-457200">
              <a:buAutoNum type="arabicPeriod"/>
            </a:pPr>
            <a:endParaRPr lang="en-US" sz="240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400" b="1">
                <a:ea typeface="+mn-lt"/>
                <a:cs typeface="+mn-lt"/>
              </a:rPr>
              <a:t>User Management:</a:t>
            </a:r>
            <a:r>
              <a:rPr lang="en-US" sz="2400">
                <a:ea typeface="+mn-lt"/>
                <a:cs typeface="+mn-lt"/>
              </a:rPr>
              <a:t> Create and manage user profiles directly from the server and sync it with the device.</a:t>
            </a:r>
            <a:endParaRPr lang="en-US"/>
          </a:p>
          <a:p>
            <a:pPr marL="457200" indent="-457200">
              <a:buAutoNum type="arabicPeriod"/>
            </a:pPr>
            <a:endParaRPr lang="en-US" sz="240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400" b="1">
                <a:ea typeface="+mn-lt"/>
                <a:cs typeface="+mn-lt"/>
              </a:rPr>
              <a:t>Logging Data:</a:t>
            </a:r>
            <a:r>
              <a:rPr lang="en-US" sz="2400">
                <a:ea typeface="+mn-lt"/>
                <a:cs typeface="+mn-lt"/>
              </a:rPr>
              <a:t> Every login event is recorded for tracking and security.</a:t>
            </a:r>
            <a:endParaRPr lang="en-US"/>
          </a:p>
          <a:p>
            <a:pPr marL="457200" indent="-457200">
              <a:buAutoNum type="arabicPeriod"/>
            </a:pPr>
            <a:endParaRPr lang="en-US" sz="240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400" b="1">
                <a:ea typeface="+mn-lt"/>
                <a:cs typeface="+mn-lt"/>
              </a:rPr>
              <a:t>Object Recognition:</a:t>
            </a:r>
            <a:r>
              <a:rPr lang="en-US" sz="2400">
                <a:ea typeface="+mn-lt"/>
                <a:cs typeface="+mn-lt"/>
              </a:rPr>
              <a:t> Ensuring the correct pill is dispensed through sensor verification.</a:t>
            </a:r>
            <a:endParaRPr lang="en-US"/>
          </a:p>
        </p:txBody>
      </p:sp>
      <p:pic>
        <p:nvPicPr>
          <p:cNvPr id="12" name="Picture 11" descr="Introducing Pixy 2.1 – Charmed Labs">
            <a:extLst>
              <a:ext uri="{FF2B5EF4-FFF2-40B4-BE49-F238E27FC236}">
                <a16:creationId xmlns:a16="http://schemas.microsoft.com/office/drawing/2014/main" id="{7693F368-8B38-B15F-D779-D1146D5E1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167" y="3265545"/>
            <a:ext cx="2038710" cy="1992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35,200+ Biometrics Stock Illustrations, Royalty-Free Vector Graphics &amp; Clip  Art - iStock | Biometric screening, Facial recognition, Biometric security">
            <a:extLst>
              <a:ext uri="{FF2B5EF4-FFF2-40B4-BE49-F238E27FC236}">
                <a16:creationId xmlns:a16="http://schemas.microsoft.com/office/drawing/2014/main" id="{908E1E92-F03A-D407-63D1-DC0DE1577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027" y="1764814"/>
            <a:ext cx="1865376" cy="85039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299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0466B65-8EFB-D14C-FE70-979C70D18B9C}"/>
              </a:ext>
            </a:extLst>
          </p:cNvPr>
          <p:cNvSpPr>
            <a:spLocks noGrp="1"/>
          </p:cNvSpPr>
          <p:nvPr/>
        </p:nvSpPr>
        <p:spPr>
          <a:xfrm>
            <a:off x="4005134" y="437291"/>
            <a:ext cx="4179570" cy="3457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>
                <a:solidFill>
                  <a:srgbClr val="0070C0"/>
                </a:solidFill>
              </a:rPr>
              <a:t>Thank You</a:t>
            </a:r>
            <a:endParaRPr lang="en-US"/>
          </a:p>
        </p:txBody>
      </p:sp>
      <p:pic>
        <p:nvPicPr>
          <p:cNvPr id="16" name="Picture 15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2168EE12-6D0F-DE76-3592-314E110EA9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41426C-155C-7F81-0582-CFC842BB438F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4BC406-1584-A7F7-A390-93AAD90F20F3}"/>
              </a:ext>
            </a:extLst>
          </p:cNvPr>
          <p:cNvSpPr txBox="1">
            <a:spLocks/>
          </p:cNvSpPr>
          <p:nvPr/>
        </p:nvSpPr>
        <p:spPr>
          <a:xfrm>
            <a:off x="4142233" y="1109235"/>
            <a:ext cx="4098391" cy="5621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0070C0"/>
                </a:solidFill>
              </a:rPr>
              <a:t>MEET THE TEAM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974092B-9715-D4EF-FCB7-57725A0D6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2" r="23857"/>
          <a:stretch/>
        </p:blipFill>
        <p:spPr bwMode="auto">
          <a:xfrm>
            <a:off x="771684" y="1716396"/>
            <a:ext cx="1657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639C0-74B0-9357-1D5C-FAE821501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r="13168"/>
          <a:stretch/>
        </p:blipFill>
        <p:spPr bwMode="auto">
          <a:xfrm>
            <a:off x="2605167" y="1709653"/>
            <a:ext cx="1657351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3455802-D3BD-7191-59D2-E3F36CAB6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1" y="1716396"/>
            <a:ext cx="1657349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900FE89D-D1A6-FD2C-6F3D-9B0CC9BC7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70"/>
          <a:stretch/>
        </p:blipFill>
        <p:spPr bwMode="auto">
          <a:xfrm>
            <a:off x="8105615" y="1713913"/>
            <a:ext cx="1657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02E3C0FE-0711-D2EE-0386-8835C8598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096" y="1723137"/>
            <a:ext cx="1657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D9FF96-0E08-02F5-01A7-1291E987476A}"/>
              </a:ext>
            </a:extLst>
          </p:cNvPr>
          <p:cNvSpPr txBox="1"/>
          <p:nvPr/>
        </p:nvSpPr>
        <p:spPr>
          <a:xfrm>
            <a:off x="768968" y="4669984"/>
            <a:ext cx="16627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Power Supply</a:t>
            </a:r>
            <a:r>
              <a:rPr lang="en-US">
                <a:solidFill>
                  <a:srgbClr val="000000"/>
                </a:solidFill>
              </a:rPr>
              <a:t> &amp; </a:t>
            </a:r>
            <a:r>
              <a:rPr lang="en-US" sz="1500">
                <a:solidFill>
                  <a:srgbClr val="000000"/>
                </a:solidFill>
              </a:rPr>
              <a:t>Regulation</a:t>
            </a:r>
          </a:p>
          <a:p>
            <a:pPr marL="285750" indent="-285750"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Circuit Design</a:t>
            </a:r>
          </a:p>
          <a:p>
            <a:pPr marL="285750" indent="-285750">
              <a:buFont typeface="Arial"/>
              <a:buChar char="•"/>
            </a:pPr>
            <a:endParaRPr lang="en-US" sz="1500">
              <a:solidFill>
                <a:srgbClr val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AF1D78-F40C-A7A7-01C6-9E1ABBFE18F4}"/>
              </a:ext>
            </a:extLst>
          </p:cNvPr>
          <p:cNvSpPr txBox="1"/>
          <p:nvPr/>
        </p:nvSpPr>
        <p:spPr>
          <a:xfrm>
            <a:off x="868839" y="3962911"/>
            <a:ext cx="146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Jonathan Cerniaz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F704A5-D2FA-FCF4-51AB-00F6D87CA638}"/>
              </a:ext>
            </a:extLst>
          </p:cNvPr>
          <p:cNvSpPr txBox="1"/>
          <p:nvPr/>
        </p:nvSpPr>
        <p:spPr>
          <a:xfrm>
            <a:off x="2702327" y="3962912"/>
            <a:ext cx="146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Jehmel</a:t>
            </a:r>
          </a:p>
          <a:p>
            <a:pPr algn="ctr"/>
            <a:r>
              <a:rPr lang="en-US" sz="2000">
                <a:solidFill>
                  <a:srgbClr val="000000"/>
                </a:solidFill>
              </a:rPr>
              <a:t>Espiritu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AC84EE-54E3-A7EE-539C-F3227A667586}"/>
              </a:ext>
            </a:extLst>
          </p:cNvPr>
          <p:cNvSpPr txBox="1"/>
          <p:nvPr/>
        </p:nvSpPr>
        <p:spPr>
          <a:xfrm>
            <a:off x="4543279" y="3955440"/>
            <a:ext cx="1455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Jeremy Espiritu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F06B38-C448-85B2-7B9C-61C87BB45189}"/>
              </a:ext>
            </a:extLst>
          </p:cNvPr>
          <p:cNvSpPr txBox="1"/>
          <p:nvPr/>
        </p:nvSpPr>
        <p:spPr>
          <a:xfrm>
            <a:off x="6369282" y="3962910"/>
            <a:ext cx="146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Joseph Guzman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0E3014-BC66-0461-A37A-EF183BD7EF1E}"/>
              </a:ext>
            </a:extLst>
          </p:cNvPr>
          <p:cNvSpPr txBox="1"/>
          <p:nvPr/>
        </p:nvSpPr>
        <p:spPr>
          <a:xfrm>
            <a:off x="8202770" y="3962914"/>
            <a:ext cx="146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Afzal </a:t>
            </a:r>
          </a:p>
          <a:p>
            <a:pPr algn="ctr"/>
            <a:r>
              <a:rPr lang="en-US" sz="2000">
                <a:solidFill>
                  <a:srgbClr val="000000"/>
                </a:solidFill>
              </a:rPr>
              <a:t>Hakim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1966F8-C7E6-FB30-E208-9455B64A4624}"/>
              </a:ext>
            </a:extLst>
          </p:cNvPr>
          <p:cNvSpPr txBox="1"/>
          <p:nvPr/>
        </p:nvSpPr>
        <p:spPr>
          <a:xfrm>
            <a:off x="10036251" y="3962914"/>
            <a:ext cx="146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Lee Roger</a:t>
            </a:r>
          </a:p>
          <a:p>
            <a:pPr algn="ctr"/>
            <a:r>
              <a:rPr lang="en-US" sz="2000" b="0" i="0" u="none" strike="noStrike">
                <a:solidFill>
                  <a:srgbClr val="000000"/>
                </a:solidFill>
                <a:effectLst/>
              </a:rPr>
              <a:t>Ordinario</a:t>
            </a: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10" name="Picture 9" descr="A person smiling for a selfie&#10;&#10;Description automatically generated">
            <a:extLst>
              <a:ext uri="{FF2B5EF4-FFF2-40B4-BE49-F238E27FC236}">
                <a16:creationId xmlns:a16="http://schemas.microsoft.com/office/drawing/2014/main" id="{C13C0DE2-0103-CCBD-204D-CE64CBAD593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791" t="5917" r="-395" b="592"/>
          <a:stretch/>
        </p:blipFill>
        <p:spPr>
          <a:xfrm>
            <a:off x="6191429" y="1712521"/>
            <a:ext cx="1824543" cy="2247707"/>
          </a:xfrm>
          <a:prstGeom prst="rect">
            <a:avLst/>
          </a:prstGeom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2EB73874-7BA0-6F9E-2EED-865DA325D8FD}"/>
              </a:ext>
            </a:extLst>
          </p:cNvPr>
          <p:cNvSpPr txBox="1"/>
          <p:nvPr/>
        </p:nvSpPr>
        <p:spPr>
          <a:xfrm>
            <a:off x="2523910" y="4701574"/>
            <a:ext cx="1826685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Software Development   of Interface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1F2EA6C6-C3A5-4B73-C337-717A4A8A872B}"/>
              </a:ext>
            </a:extLst>
          </p:cNvPr>
          <p:cNvSpPr txBox="1"/>
          <p:nvPr/>
        </p:nvSpPr>
        <p:spPr>
          <a:xfrm>
            <a:off x="8202967" y="4699401"/>
            <a:ext cx="166081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1500">
                <a:solidFill>
                  <a:srgbClr val="000000"/>
                </a:solidFill>
              </a:rPr>
              <a:t>Log tracking and Security</a:t>
            </a:r>
            <a:endParaRPr lang="en-US" sz="1500"/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9D3DF13-F686-7885-6DB4-428942FBF656}"/>
              </a:ext>
            </a:extLst>
          </p:cNvPr>
          <p:cNvSpPr txBox="1"/>
          <p:nvPr/>
        </p:nvSpPr>
        <p:spPr>
          <a:xfrm>
            <a:off x="9939096" y="4669984"/>
            <a:ext cx="164034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00000"/>
                </a:solidFill>
              </a:rPr>
              <a:t>Pill Storage System and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00000"/>
                </a:solidFill>
              </a:rPr>
              <a:t>Soldering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FBFA847B-2CA0-417A-D7E9-1369EAA2FB11}"/>
              </a:ext>
            </a:extLst>
          </p:cNvPr>
          <p:cNvSpPr txBox="1"/>
          <p:nvPr/>
        </p:nvSpPr>
        <p:spPr>
          <a:xfrm>
            <a:off x="4436105" y="4701574"/>
            <a:ext cx="183335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00000"/>
                </a:solidFill>
              </a:rPr>
              <a:t>Software</a:t>
            </a:r>
            <a:r>
              <a:rPr lang="en-US" sz="1500"/>
              <a:t> Development   of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12D47A2A-9AEF-92C0-580C-DF10D75AA289}"/>
              </a:ext>
            </a:extLst>
          </p:cNvPr>
          <p:cNvSpPr txBox="1"/>
          <p:nvPr/>
        </p:nvSpPr>
        <p:spPr>
          <a:xfrm>
            <a:off x="6086620" y="4670682"/>
            <a:ext cx="2153256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,Sans-Serif"/>
              <a:buChar char="•"/>
            </a:pPr>
            <a:r>
              <a:rPr lang="en-US" sz="1500"/>
              <a:t>System prototyping and calibration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1500"/>
              <a:t>3D Design</a:t>
            </a:r>
          </a:p>
        </p:txBody>
      </p:sp>
    </p:spTree>
    <p:extLst>
      <p:ext uri="{BB962C8B-B14F-4D97-AF65-F5344CB8AC3E}">
        <p14:creationId xmlns:p14="http://schemas.microsoft.com/office/powerpoint/2010/main" val="201840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FC74B6C-7320-55AD-4055-62A44465173B}"/>
              </a:ext>
            </a:extLst>
          </p:cNvPr>
          <p:cNvSpPr txBox="1"/>
          <p:nvPr/>
        </p:nvSpPr>
        <p:spPr>
          <a:xfrm>
            <a:off x="6191241" y="1363812"/>
            <a:ext cx="510881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rgbClr val="0070C0"/>
                </a:solidFill>
              </a:rPr>
              <a:t>PROJECT OVERVIEW</a:t>
            </a:r>
          </a:p>
        </p:txBody>
      </p:sp>
      <p:pic>
        <p:nvPicPr>
          <p:cNvPr id="4" name="Picture 3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A5560916-188B-A416-59E7-0ECCDCE99F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0283D-2780-DD1D-A577-1882657F5DA8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56F-C423-FD38-7864-63F76338CB04}"/>
              </a:ext>
            </a:extLst>
          </p:cNvPr>
          <p:cNvSpPr txBox="1"/>
          <p:nvPr/>
        </p:nvSpPr>
        <p:spPr>
          <a:xfrm>
            <a:off x="6335057" y="2286853"/>
            <a:ext cx="553071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 sz="2400">
                <a:cs typeface="Arial"/>
              </a:rPr>
              <a:t>Our project consists of 3 major parts:</a:t>
            </a:r>
          </a:p>
          <a:p>
            <a:pPr marL="457200" indent="-457200" algn="ctr">
              <a:buAutoNum type="arabicPeriod"/>
            </a:pPr>
            <a:endParaRPr lang="en-US" sz="2400"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400">
                <a:cs typeface="Arial"/>
              </a:rPr>
              <a:t>Pill Dispensing</a:t>
            </a:r>
          </a:p>
          <a:p>
            <a:pPr marL="457200" indent="-457200">
              <a:buAutoNum type="arabicPeriod"/>
            </a:pPr>
            <a:endParaRPr lang="en-US" sz="2400"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400">
                <a:cs typeface="Arial"/>
              </a:rPr>
              <a:t>Touchscreen Display </a:t>
            </a:r>
          </a:p>
          <a:p>
            <a:pPr marL="457200" indent="-457200">
              <a:buAutoNum type="arabicPeriod"/>
            </a:pPr>
            <a:endParaRPr lang="en-US" sz="2400"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400">
                <a:cs typeface="Arial"/>
              </a:rPr>
              <a:t>Authenticators and Database </a:t>
            </a:r>
          </a:p>
          <a:p>
            <a:pPr marL="342900" indent="-342900">
              <a:buAutoNum type="arabicPeriod"/>
            </a:pPr>
            <a:endParaRPr lang="en-US" sz="2400">
              <a:cs typeface="Arial"/>
            </a:endParaRPr>
          </a:p>
          <a:p>
            <a:pPr marL="342900" indent="-342900">
              <a:buAutoNum type="arabicPeriod"/>
            </a:pPr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2ED402-61AC-F4FC-D96D-3FBA27BF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6C5E959-20C0-D9EA-D681-2DD3682C22F1}"/>
              </a:ext>
            </a:extLst>
          </p:cNvPr>
          <p:cNvSpPr txBox="1"/>
          <p:nvPr/>
        </p:nvSpPr>
        <p:spPr>
          <a:xfrm>
            <a:off x="6351325" y="1363812"/>
            <a:ext cx="510881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solidFill>
                  <a:srgbClr val="0070C0"/>
                </a:solidFill>
              </a:rPr>
              <a:t>OUR 3 DEMOS</a:t>
            </a:r>
          </a:p>
        </p:txBody>
      </p:sp>
      <p:pic>
        <p:nvPicPr>
          <p:cNvPr id="4" name="Picture 3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E38397D4-BA3E-0F67-7624-B10E72D698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737BB-A8C7-7F06-EB95-EDD5E493B2FA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E3398F-A47A-3ECE-5BB6-D91A256A0A79}"/>
              </a:ext>
            </a:extLst>
          </p:cNvPr>
          <p:cNvSpPr txBox="1"/>
          <p:nvPr/>
        </p:nvSpPr>
        <p:spPr>
          <a:xfrm>
            <a:off x="6345943" y="1938510"/>
            <a:ext cx="573314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enorite"/>
                <a:ea typeface="Arial"/>
                <a:cs typeface="Arial"/>
              </a:rPr>
              <a:t>First Demo:</a:t>
            </a:r>
            <a:endParaRPr lang="en-US">
              <a:latin typeface="Tenorite"/>
              <a:ea typeface="Arial"/>
              <a:cs typeface="Arial"/>
            </a:endParaRPr>
          </a:p>
          <a:p>
            <a:r>
              <a:rPr lang="en-US" sz="2400">
                <a:latin typeface="Tenorite"/>
                <a:ea typeface="Arial"/>
                <a:cs typeface="Arial"/>
              </a:rPr>
              <a:t>   Dispense</a:t>
            </a:r>
            <a:r>
              <a:rPr lang="en-US" sz="2400" baseline="0">
                <a:latin typeface="Tenorite"/>
                <a:ea typeface="Arial"/>
                <a:cs typeface="Arial"/>
              </a:rPr>
              <a:t> Mechanism &amp; Storage</a:t>
            </a:r>
            <a:r>
              <a:rPr lang="en-US" sz="2400">
                <a:latin typeface="Tenorite"/>
                <a:ea typeface="Arial"/>
                <a:cs typeface="Arial"/>
              </a:rPr>
              <a:t>​</a:t>
            </a:r>
            <a:endParaRPr lang="en-US"/>
          </a:p>
          <a:p>
            <a:endParaRPr lang="en-US" sz="2400">
              <a:latin typeface="Tenorite"/>
              <a:ea typeface="Arial"/>
              <a:cs typeface="Arial"/>
            </a:endParaRPr>
          </a:p>
          <a:p>
            <a:r>
              <a:rPr lang="en-US" sz="2400">
                <a:latin typeface="Tenorite"/>
                <a:ea typeface="Arial"/>
                <a:cs typeface="Arial"/>
              </a:rPr>
              <a:t>Second Demo:</a:t>
            </a:r>
          </a:p>
          <a:p>
            <a:r>
              <a:rPr lang="en-US" sz="2400">
                <a:latin typeface="Tenorite"/>
                <a:ea typeface="Arial"/>
                <a:cs typeface="Arial"/>
              </a:rPr>
              <a:t>   Displaying</a:t>
            </a:r>
            <a:r>
              <a:rPr lang="en-US" sz="2400" baseline="0">
                <a:latin typeface="Tenorite"/>
                <a:ea typeface="Arial"/>
                <a:cs typeface="Arial"/>
              </a:rPr>
              <a:t> User </a:t>
            </a:r>
            <a:r>
              <a:rPr lang="en-US" sz="2400">
                <a:latin typeface="Tenorite"/>
                <a:ea typeface="Arial"/>
                <a:cs typeface="Arial"/>
              </a:rPr>
              <a:t>Interface​</a:t>
            </a:r>
          </a:p>
          <a:p>
            <a:endParaRPr lang="en-US" sz="2400">
              <a:latin typeface="Tenorite"/>
              <a:ea typeface="Arial"/>
              <a:cs typeface="Arial"/>
            </a:endParaRPr>
          </a:p>
          <a:p>
            <a:r>
              <a:rPr lang="en-US" sz="2400">
                <a:latin typeface="Tenorite"/>
                <a:ea typeface="Arial"/>
                <a:cs typeface="Arial"/>
              </a:rPr>
              <a:t>Third Demo:</a:t>
            </a:r>
          </a:p>
          <a:p>
            <a:r>
              <a:rPr lang="en-US" sz="2400">
                <a:latin typeface="Tenorite"/>
                <a:ea typeface="Arial"/>
                <a:cs typeface="Arial"/>
              </a:rPr>
              <a:t>  Authentication</a:t>
            </a:r>
            <a:r>
              <a:rPr lang="en-US" sz="2400" baseline="0">
                <a:latin typeface="Tenorite"/>
                <a:ea typeface="Arial"/>
                <a:cs typeface="Arial"/>
              </a:rPr>
              <a:t> </a:t>
            </a:r>
            <a:r>
              <a:rPr lang="en-US" sz="2400">
                <a:latin typeface="Tenorite"/>
                <a:ea typeface="Arial"/>
                <a:cs typeface="Arial"/>
              </a:rPr>
              <a:t>Device &amp; Log Tracking</a:t>
            </a:r>
          </a:p>
          <a:p>
            <a:endParaRPr lang="en-US" sz="2400">
              <a:latin typeface="Tenorite"/>
              <a:ea typeface="Arial"/>
              <a:cs typeface="Arial"/>
            </a:endParaRPr>
          </a:p>
          <a:p>
            <a:r>
              <a:rPr lang="en-US" sz="2400">
                <a:latin typeface="Tenorite"/>
                <a:ea typeface="Arial"/>
                <a:cs typeface="Arial"/>
              </a:rPr>
              <a:t>Final Demo:</a:t>
            </a:r>
            <a:endParaRPr lang="en-US">
              <a:latin typeface="Tenorite"/>
              <a:ea typeface="Arial"/>
              <a:cs typeface="Arial"/>
            </a:endParaRPr>
          </a:p>
          <a:p>
            <a:r>
              <a:rPr lang="en-US" sz="2400">
                <a:latin typeface="Tenorite"/>
                <a:ea typeface="Arial"/>
                <a:cs typeface="Arial"/>
              </a:rPr>
              <a:t>  The complete device 'Dr</a:t>
            </a:r>
            <a:r>
              <a:rPr lang="en-US" sz="2400" baseline="0">
                <a:latin typeface="Tenorite"/>
                <a:ea typeface="Arial"/>
                <a:cs typeface="Arial"/>
              </a:rPr>
              <a:t>. Pill</a:t>
            </a:r>
            <a:r>
              <a:rPr lang="en-US" sz="2400">
                <a:latin typeface="Tenorite"/>
                <a:ea typeface="Arial"/>
                <a:cs typeface="Arial"/>
              </a:rPr>
              <a:t>'</a:t>
            </a:r>
            <a:endParaRPr lang="en-US">
              <a:latin typeface="Tenorite"/>
              <a:ea typeface="Arial"/>
              <a:cs typeface="Arial"/>
            </a:endParaRPr>
          </a:p>
          <a:p>
            <a:r>
              <a:rPr lang="en-US" sz="2400">
                <a:latin typeface="Tenorite"/>
                <a:ea typeface="Arial"/>
                <a:cs typeface="Arial"/>
              </a:rPr>
              <a:t>     The</a:t>
            </a:r>
            <a:r>
              <a:rPr lang="en-US" sz="2400" baseline="0">
                <a:latin typeface="Tenorite"/>
                <a:ea typeface="Arial"/>
                <a:cs typeface="Arial"/>
              </a:rPr>
              <a:t> </a:t>
            </a:r>
            <a:r>
              <a:rPr lang="en-US" sz="2400">
                <a:latin typeface="Tenorite"/>
                <a:ea typeface="Arial"/>
                <a:cs typeface="Arial"/>
              </a:rPr>
              <a:t>Automatic</a:t>
            </a:r>
            <a:r>
              <a:rPr lang="en-US" sz="2400" baseline="0">
                <a:latin typeface="Tenorite"/>
                <a:ea typeface="Arial"/>
                <a:cs typeface="Arial"/>
              </a:rPr>
              <a:t> Pill </a:t>
            </a:r>
            <a:r>
              <a:rPr lang="en-US" sz="2400">
                <a:latin typeface="Tenorite"/>
                <a:ea typeface="Arial"/>
                <a:cs typeface="Arial"/>
              </a:rPr>
              <a:t>Dispenser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70DAE-9CA1-6BDD-A690-F4F85A50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FF7713-8FA4-3528-6140-1D77FB50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91" y="997187"/>
            <a:ext cx="9982062" cy="71693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5">
                    <a:lumMod val="76000"/>
                  </a:schemeClr>
                </a:solidFill>
              </a:rPr>
              <a:t>PREVIOUS demonstration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161D7-05BF-E965-5722-E9635362D6FB}"/>
              </a:ext>
            </a:extLst>
          </p:cNvPr>
          <p:cNvSpPr txBox="1"/>
          <p:nvPr/>
        </p:nvSpPr>
        <p:spPr>
          <a:xfrm>
            <a:off x="747911" y="1675048"/>
            <a:ext cx="887472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UART through </a:t>
            </a:r>
            <a:r>
              <a:rPr lang="en-US" sz="2400" dirty="0" err="1"/>
              <a:t>MobaXTerm</a:t>
            </a:r>
            <a:endParaRPr lang="en-US" sz="2400" dirty="0"/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NEMA 17 motor </a:t>
            </a:r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Interface menus</a:t>
            </a:r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Diagram of circuit</a:t>
            </a:r>
          </a:p>
          <a:p>
            <a:pPr marL="342900" indent="-342900">
              <a:buFont typeface="Calibri"/>
              <a:buChar char="-"/>
            </a:pPr>
            <a:endParaRPr lang="en-US" sz="2400"/>
          </a:p>
        </p:txBody>
      </p:sp>
      <p:pic>
        <p:nvPicPr>
          <p:cNvPr id="11" name="Picture 10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C74170C4-2137-EB2B-72AF-C9E2B408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92ADE9-9E27-E809-F6BB-D3EDDD6FD947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pic>
        <p:nvPicPr>
          <p:cNvPr id="7" name="Picture 6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0D1481D2-BBD9-525A-B82F-8A1F984A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78" y="4152111"/>
            <a:ext cx="3971538" cy="2372035"/>
          </a:xfrm>
          <a:prstGeom prst="rect">
            <a:avLst/>
          </a:prstGeom>
        </p:spPr>
      </p:pic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D1C65C9-7210-5675-2E39-65315958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097" y="1668711"/>
            <a:ext cx="3866067" cy="2371726"/>
          </a:xfrm>
          <a:prstGeom prst="rect">
            <a:avLst/>
          </a:prstGeom>
        </p:spPr>
      </p:pic>
      <p:pic>
        <p:nvPicPr>
          <p:cNvPr id="15" name="Picture 1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252A730-B334-7794-E61A-ABA915708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94" y="4065432"/>
            <a:ext cx="2347022" cy="2382257"/>
          </a:xfrm>
          <a:prstGeom prst="rect">
            <a:avLst/>
          </a:prstGeom>
        </p:spPr>
      </p:pic>
      <p:pic>
        <p:nvPicPr>
          <p:cNvPr id="16" name="Picture 15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C6125298-75D0-EB95-F0B5-F103DE0593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89" t="20353" r="529" b="13722"/>
          <a:stretch/>
        </p:blipFill>
        <p:spPr>
          <a:xfrm>
            <a:off x="6668056" y="4151149"/>
            <a:ext cx="2703608" cy="23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0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8AAA9-256C-2683-095D-730A0731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78237-5B01-D5AA-0C3A-119D6C97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7CA850-A5AD-9B50-F759-9A760AF7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91" y="997187"/>
            <a:ext cx="9982062" cy="71693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5">
                    <a:lumMod val="76000"/>
                  </a:schemeClr>
                </a:solidFill>
              </a:rPr>
              <a:t>PREVIOUS demonstration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952A0-C3FD-3AA0-AD1E-BAD15BE69A18}"/>
              </a:ext>
            </a:extLst>
          </p:cNvPr>
          <p:cNvSpPr txBox="1"/>
          <p:nvPr/>
        </p:nvSpPr>
        <p:spPr>
          <a:xfrm>
            <a:off x="747911" y="1717382"/>
            <a:ext cx="887472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3D Design (Pocket &amp; Storage) </a:t>
            </a:r>
            <a:endParaRPr lang="en-US"/>
          </a:p>
          <a:p>
            <a:pPr marL="342900" indent="-342900">
              <a:buFont typeface="Calibri"/>
              <a:buChar char="-"/>
            </a:pPr>
            <a:r>
              <a:rPr lang="en-US" sz="2400"/>
              <a:t>Clamps were not reliable due to positioning not being perfect</a:t>
            </a:r>
          </a:p>
          <a:p>
            <a:pPr marL="342900" indent="-342900">
              <a:buFont typeface="Calibri"/>
              <a:buChar char="-"/>
            </a:pPr>
            <a:r>
              <a:rPr lang="en-US" sz="2400"/>
              <a:t>Wear and tear on the motor stem</a:t>
            </a:r>
          </a:p>
          <a:p>
            <a:pPr marL="342900" indent="-342900">
              <a:buFont typeface="Calibri"/>
              <a:buChar char="-"/>
            </a:pPr>
            <a:r>
              <a:rPr lang="en-US" sz="2400"/>
              <a:t>Ran into complications with pill dispensing due to jamming of the pills</a:t>
            </a:r>
          </a:p>
          <a:p>
            <a:pPr marL="342900" indent="-342900">
              <a:buFont typeface="Calibri"/>
              <a:buChar char="-"/>
            </a:pPr>
            <a:endParaRPr lang="en-US" sz="2400"/>
          </a:p>
        </p:txBody>
      </p:sp>
      <p:pic>
        <p:nvPicPr>
          <p:cNvPr id="11" name="Picture 10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204FFF8F-D38A-9263-5E2B-D65F886C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554710-2D60-DF91-6716-EA61D1736C52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pic>
        <p:nvPicPr>
          <p:cNvPr id="6" name="Picture 5" descr="A machine on a table&#10;&#10;AI-generated content may be incorrect.">
            <a:extLst>
              <a:ext uri="{FF2B5EF4-FFF2-40B4-BE49-F238E27FC236}">
                <a16:creationId xmlns:a16="http://schemas.microsoft.com/office/drawing/2014/main" id="{441C4A2F-2359-30A3-58D0-0328BE9B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96" y="3806670"/>
            <a:ext cx="3037855" cy="2831635"/>
          </a:xfrm>
          <a:prstGeom prst="rect">
            <a:avLst/>
          </a:prstGeom>
        </p:spPr>
      </p:pic>
      <p:pic>
        <p:nvPicPr>
          <p:cNvPr id="7" name="Picture 6" descr="A drawing of a table&#10;&#10;AI-generated content may be incorrect.">
            <a:extLst>
              <a:ext uri="{FF2B5EF4-FFF2-40B4-BE49-F238E27FC236}">
                <a16:creationId xmlns:a16="http://schemas.microsoft.com/office/drawing/2014/main" id="{7C2DC682-FCE5-C66E-75D6-B6782006E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418" y="3787852"/>
            <a:ext cx="5000625" cy="1562100"/>
          </a:xfrm>
          <a:prstGeom prst="rect">
            <a:avLst/>
          </a:prstGeom>
        </p:spPr>
      </p:pic>
      <p:pic>
        <p:nvPicPr>
          <p:cNvPr id="10" name="Picture 9" descr="A close-up of a computer&#10;&#10;AI-generated content may be incorrect.">
            <a:extLst>
              <a:ext uri="{FF2B5EF4-FFF2-40B4-BE49-F238E27FC236}">
                <a16:creationId xmlns:a16="http://schemas.microsoft.com/office/drawing/2014/main" id="{1BCF29EB-439D-FCA6-F40F-E7631C24A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602" y="5352276"/>
            <a:ext cx="44386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0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E13F-EAC5-79E7-5D51-D9F501A6C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FE3EB-E7C5-CC89-84B9-479B24F8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0567E7-6BD8-5E93-BFCD-5730A528A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91" y="997187"/>
            <a:ext cx="9982062" cy="71693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5">
                    <a:lumMod val="76000"/>
                  </a:schemeClr>
                </a:solidFill>
              </a:rPr>
              <a:t>New DESIGN</a:t>
            </a:r>
          </a:p>
        </p:txBody>
      </p:sp>
      <p:pic>
        <p:nvPicPr>
          <p:cNvPr id="11" name="Picture 10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1FCF2A9F-732E-F9E4-7D6E-043144E5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134A8E-D9E2-D429-004F-E45466488826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  <p:pic>
        <p:nvPicPr>
          <p:cNvPr id="2" name="Picture 1" descr="A close up of a model&#10;&#10;AI-generated content may be incorrect.">
            <a:extLst>
              <a:ext uri="{FF2B5EF4-FFF2-40B4-BE49-F238E27FC236}">
                <a16:creationId xmlns:a16="http://schemas.microsoft.com/office/drawing/2014/main" id="{ABFD3AC6-4C88-4A12-3C36-3CDF8B41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7" r="6412" b="8536"/>
          <a:stretch/>
        </p:blipFill>
        <p:spPr>
          <a:xfrm>
            <a:off x="749921" y="3657910"/>
            <a:ext cx="3750292" cy="2788382"/>
          </a:xfrm>
          <a:prstGeom prst="rect">
            <a:avLst/>
          </a:prstGeom>
        </p:spPr>
      </p:pic>
      <p:pic>
        <p:nvPicPr>
          <p:cNvPr id="3" name="Picture 2" descr="A machine on a table&#10;&#10;AI-generated content may be incorrect.">
            <a:extLst>
              <a:ext uri="{FF2B5EF4-FFF2-40B4-BE49-F238E27FC236}">
                <a16:creationId xmlns:a16="http://schemas.microsoft.com/office/drawing/2014/main" id="{194D41B5-0C55-1C65-8E99-7E357C4FB5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32" r="677" b="7615"/>
          <a:stretch/>
        </p:blipFill>
        <p:spPr>
          <a:xfrm>
            <a:off x="7326352" y="3656981"/>
            <a:ext cx="2811352" cy="2876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E550E9-D445-429C-D415-FB2DF791F3AC}"/>
              </a:ext>
            </a:extLst>
          </p:cNvPr>
          <p:cNvSpPr txBox="1"/>
          <p:nvPr/>
        </p:nvSpPr>
        <p:spPr>
          <a:xfrm>
            <a:off x="891685" y="1602362"/>
            <a:ext cx="546728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n-US" sz="2400" dirty="0"/>
              <a:t>Motor stem </a:t>
            </a:r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Motor stand</a:t>
            </a:r>
            <a:endParaRPr lang="en-US" dirty="0"/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Interchangeable storages</a:t>
            </a:r>
            <a:endParaRPr lang="en-US" dirty="0"/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Increased pill capacity</a:t>
            </a:r>
          </a:p>
          <a:p>
            <a:pPr marL="342900" indent="-342900">
              <a:buFont typeface="Calibri"/>
              <a:buChar char="-"/>
            </a:pPr>
            <a:r>
              <a:rPr lang="en-US" sz="2400" dirty="0"/>
              <a:t>Decreased chances of pill jamming</a:t>
            </a:r>
          </a:p>
        </p:txBody>
      </p:sp>
      <p:pic>
        <p:nvPicPr>
          <p:cNvPr id="12" name="Picture 11" descr="A grey object with a hole&#10;&#10;AI-generated content may be incorrect.">
            <a:extLst>
              <a:ext uri="{FF2B5EF4-FFF2-40B4-BE49-F238E27FC236}">
                <a16:creationId xmlns:a16="http://schemas.microsoft.com/office/drawing/2014/main" id="{5FFE6F25-89C9-F105-72C6-E4AE553CCC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4687" r="677" b="18782"/>
          <a:stretch/>
        </p:blipFill>
        <p:spPr>
          <a:xfrm>
            <a:off x="6679369" y="1705282"/>
            <a:ext cx="3457865" cy="1730691"/>
          </a:xfrm>
          <a:prstGeom prst="rect">
            <a:avLst/>
          </a:prstGeom>
        </p:spPr>
      </p:pic>
      <p:pic>
        <p:nvPicPr>
          <p:cNvPr id="14" name="Picture 13" descr="A grey object with a hole in the middle&#10;&#10;AI-generated content may be incorrect.">
            <a:extLst>
              <a:ext uri="{FF2B5EF4-FFF2-40B4-BE49-F238E27FC236}">
                <a16:creationId xmlns:a16="http://schemas.microsoft.com/office/drawing/2014/main" id="{6E72CA4A-5AC8-61E6-C9D9-3872D5F14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107" y="3656981"/>
            <a:ext cx="2235201" cy="29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C8F18-ABA4-3F06-A6B1-8EB178A1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C0901-6E14-1439-4D0A-148FD247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0FD522-C5A0-3A40-5721-5D14D335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91" y="997187"/>
            <a:ext cx="9982062" cy="71693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5">
                    <a:lumMod val="76000"/>
                  </a:schemeClr>
                </a:solidFill>
              </a:rPr>
              <a:t>Today's demo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40171-4025-12AA-122E-E12804FC962F}"/>
              </a:ext>
            </a:extLst>
          </p:cNvPr>
          <p:cNvSpPr txBox="1"/>
          <p:nvPr/>
        </p:nvSpPr>
        <p:spPr>
          <a:xfrm>
            <a:off x="747911" y="2197160"/>
            <a:ext cx="938271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Displaying User Interface/Touchscreen</a:t>
            </a:r>
            <a:endParaRPr lang="en-US" dirty="0"/>
          </a:p>
          <a:p>
            <a:endParaRPr lang="en-US" sz="2400"/>
          </a:p>
          <a:p>
            <a:r>
              <a:rPr lang="en-US" sz="2400" dirty="0"/>
              <a:t>Requirements: Touchscreen works properly, Numpad works, STM32F767ZI is working with touchscreen inputs </a:t>
            </a:r>
          </a:p>
          <a:p>
            <a:endParaRPr lang="en-US" sz="2400"/>
          </a:p>
          <a:p>
            <a:r>
              <a:rPr lang="en-US" sz="2400" dirty="0"/>
              <a:t>Constraints: Power Consumption, Motor Response from Raspberry Pi</a:t>
            </a:r>
          </a:p>
          <a:p>
            <a:endParaRPr lang="en-US" sz="2400"/>
          </a:p>
          <a:p>
            <a:r>
              <a:rPr lang="en-US" sz="2400" dirty="0"/>
              <a:t>Success: Motor is responding properly from touchscreen inputs </a:t>
            </a:r>
          </a:p>
          <a:p>
            <a:pPr marL="342900" indent="-342900">
              <a:buFont typeface="Calibri"/>
              <a:buChar char="-"/>
            </a:pPr>
            <a:endParaRPr lang="en-US" sz="2400"/>
          </a:p>
        </p:txBody>
      </p:sp>
      <p:pic>
        <p:nvPicPr>
          <p:cNvPr id="11" name="Picture 10" descr="A black and white line art of a bottle and a pill&#10;&#10;Description automatically generated">
            <a:extLst>
              <a:ext uri="{FF2B5EF4-FFF2-40B4-BE49-F238E27FC236}">
                <a16:creationId xmlns:a16="http://schemas.microsoft.com/office/drawing/2014/main" id="{6C6FCE57-E934-6C74-D1E8-D3312628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45" t="16176" r="17687" b="19853"/>
          <a:stretch/>
        </p:blipFill>
        <p:spPr>
          <a:xfrm>
            <a:off x="10848802" y="5609999"/>
            <a:ext cx="1361553" cy="1150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7249C-2C0C-A0A8-81FB-E94DE6BA84CB}"/>
              </a:ext>
            </a:extLst>
          </p:cNvPr>
          <p:cNvSpPr txBox="1"/>
          <p:nvPr/>
        </p:nvSpPr>
        <p:spPr>
          <a:xfrm rot="16200000">
            <a:off x="10908110" y="6123703"/>
            <a:ext cx="7793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reestyle Script"/>
                <a:ea typeface="Calibri"/>
                <a:cs typeface="Calibri"/>
              </a:rPr>
              <a:t>Dr. Pill</a:t>
            </a:r>
            <a:endParaRPr lang="en-US">
              <a:latin typeface="Freestyle Script"/>
            </a:endParaRPr>
          </a:p>
        </p:txBody>
      </p:sp>
    </p:spTree>
    <p:extLst>
      <p:ext uri="{BB962C8B-B14F-4D97-AF65-F5344CB8AC3E}">
        <p14:creationId xmlns:p14="http://schemas.microsoft.com/office/powerpoint/2010/main" val="296870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2E871-AF94-97BA-7691-9ADC8E49F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509954-41C5-FB9F-61A8-15F02852E43A}"/>
              </a:ext>
            </a:extLst>
          </p:cNvPr>
          <p:cNvSpPr>
            <a:spLocks noGrp="1"/>
          </p:cNvSpPr>
          <p:nvPr/>
        </p:nvSpPr>
        <p:spPr>
          <a:xfrm>
            <a:off x="6991350" y="2986088"/>
            <a:ext cx="4179570" cy="8782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>
                <a:solidFill>
                  <a:srgbClr val="0070C0"/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4853086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89CA3A1D94514B82EF8E15F740DBD3" ma:contentTypeVersion="10" ma:contentTypeDescription="Create a new document." ma:contentTypeScope="" ma:versionID="d95ad12d4e9fb9d76665f2b934cd0cce">
  <xsd:schema xmlns:xsd="http://www.w3.org/2001/XMLSchema" xmlns:xs="http://www.w3.org/2001/XMLSchema" xmlns:p="http://schemas.microsoft.com/office/2006/metadata/properties" xmlns:ns3="cd4bd8a5-b694-41f0-a6a3-40d89f7450f6" targetNamespace="http://schemas.microsoft.com/office/2006/metadata/properties" ma:root="true" ma:fieldsID="92ca399e4a414b1325314428d5d9ba41" ns3:_="">
    <xsd:import namespace="cd4bd8a5-b694-41f0-a6a3-40d89f7450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bd8a5-b694-41f0-a6a3-40d89f7450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d4bd8a5-b694-41f0-a6a3-40d89f7450f6" xsi:nil="true"/>
    <_activity xmlns="cd4bd8a5-b694-41f0-a6a3-40d89f7450f6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78EDDA-CF45-4AEE-AD6B-09A17018063B}">
  <ds:schemaRefs>
    <ds:schemaRef ds:uri="cd4bd8a5-b694-41f0-a6a3-40d89f7450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cd4bd8a5-b694-41f0-a6a3-40d89f7450f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CECS 490A Progress Presentation 3</Template>
  <Application>Microsoft Office PowerPoint</Application>
  <PresentationFormat>Widescreen</PresentationFormat>
  <Slides>18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Custom</vt:lpstr>
      <vt:lpstr>PowerPoint Presentation</vt:lpstr>
      <vt:lpstr>PowerPoint Presentation</vt:lpstr>
      <vt:lpstr>PowerPoint Presentation</vt:lpstr>
      <vt:lpstr>PowerPoint Presentation</vt:lpstr>
      <vt:lpstr>PREVIOUS demonstration </vt:lpstr>
      <vt:lpstr>PREVIOUS demonstration </vt:lpstr>
      <vt:lpstr>New DESIGN</vt:lpstr>
      <vt:lpstr>Today's demo </vt:lpstr>
      <vt:lpstr>PowerPoint Presentation</vt:lpstr>
      <vt:lpstr>Technical details</vt:lpstr>
      <vt:lpstr>Technical details</vt:lpstr>
      <vt:lpstr>Technical details</vt:lpstr>
      <vt:lpstr>Technical details</vt:lpstr>
      <vt:lpstr>Technical details</vt:lpstr>
      <vt:lpstr>challenges</vt:lpstr>
      <vt:lpstr>Overcoming challenges</vt:lpstr>
      <vt:lpstr>NeXT demo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Jonathan Cerniaz</dc:creator>
  <cp:revision>112</cp:revision>
  <dcterms:created xsi:type="dcterms:W3CDTF">2025-02-09T02:41:40Z</dcterms:created>
  <dcterms:modified xsi:type="dcterms:W3CDTF">2025-03-18T02:30:37Z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0x0101004D89CA3A1D94514B82EF8E15F740DBD3</vt:lpwstr>
  </property>
  <property fmtid="{D5CDD505-2E9C-101B-9397-08002B2CF9AE}" pid="3" name="MediaServiceImageTags">
    <vt:lpwstr/>
  </property>
</Properties>
</file>